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1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38"/>
  </p:notesMasterIdLst>
  <p:handoutMasterIdLst>
    <p:handoutMasterId r:id="rId139"/>
  </p:handoutMasterIdLst>
  <p:sldIdLst>
    <p:sldId id="256" r:id="rId5"/>
    <p:sldId id="257" r:id="rId6"/>
    <p:sldId id="350" r:id="rId7"/>
    <p:sldId id="4202" r:id="rId8"/>
    <p:sldId id="4135" r:id="rId9"/>
    <p:sldId id="288" r:id="rId10"/>
    <p:sldId id="4303" r:id="rId11"/>
    <p:sldId id="4301" r:id="rId12"/>
    <p:sldId id="4191" r:id="rId13"/>
    <p:sldId id="356" r:id="rId14"/>
    <p:sldId id="4292" r:id="rId15"/>
    <p:sldId id="4296" r:id="rId16"/>
    <p:sldId id="4297" r:id="rId17"/>
    <p:sldId id="4199" r:id="rId18"/>
    <p:sldId id="432" r:id="rId19"/>
    <p:sldId id="4269" r:id="rId20"/>
    <p:sldId id="4293" r:id="rId21"/>
    <p:sldId id="4190" r:id="rId22"/>
    <p:sldId id="4195" r:id="rId23"/>
    <p:sldId id="4298" r:id="rId24"/>
    <p:sldId id="4196" r:id="rId25"/>
    <p:sldId id="4198" r:id="rId26"/>
    <p:sldId id="4302" r:id="rId27"/>
    <p:sldId id="4294" r:id="rId28"/>
    <p:sldId id="4295" r:id="rId29"/>
    <p:sldId id="346" r:id="rId30"/>
    <p:sldId id="4304" r:id="rId31"/>
    <p:sldId id="4129" r:id="rId32"/>
    <p:sldId id="273" r:id="rId33"/>
    <p:sldId id="4306" r:id="rId34"/>
    <p:sldId id="4130" r:id="rId35"/>
    <p:sldId id="4131" r:id="rId36"/>
    <p:sldId id="4307" r:id="rId37"/>
    <p:sldId id="4308" r:id="rId38"/>
    <p:sldId id="4309" r:id="rId39"/>
    <p:sldId id="4310" r:id="rId40"/>
    <p:sldId id="284" r:id="rId41"/>
    <p:sldId id="313" r:id="rId42"/>
    <p:sldId id="447" r:id="rId43"/>
    <p:sldId id="323" r:id="rId44"/>
    <p:sldId id="324" r:id="rId45"/>
    <p:sldId id="325" r:id="rId46"/>
    <p:sldId id="326" r:id="rId47"/>
    <p:sldId id="328" r:id="rId48"/>
    <p:sldId id="451" r:id="rId49"/>
    <p:sldId id="444" r:id="rId50"/>
    <p:sldId id="445" r:id="rId51"/>
    <p:sldId id="4192" r:id="rId52"/>
    <p:sldId id="4139" r:id="rId53"/>
    <p:sldId id="4189" r:id="rId54"/>
    <p:sldId id="308" r:id="rId55"/>
    <p:sldId id="310" r:id="rId56"/>
    <p:sldId id="311" r:id="rId57"/>
    <p:sldId id="259" r:id="rId58"/>
    <p:sldId id="4311" r:id="rId59"/>
    <p:sldId id="4140" r:id="rId60"/>
    <p:sldId id="4142" r:id="rId61"/>
    <p:sldId id="4201" r:id="rId62"/>
    <p:sldId id="4161" r:id="rId63"/>
    <p:sldId id="4193" r:id="rId64"/>
    <p:sldId id="4175" r:id="rId65"/>
    <p:sldId id="4197" r:id="rId66"/>
    <p:sldId id="4178" r:id="rId67"/>
    <p:sldId id="4312" r:id="rId68"/>
    <p:sldId id="4313" r:id="rId69"/>
    <p:sldId id="4194" r:id="rId70"/>
    <p:sldId id="4164" r:id="rId71"/>
    <p:sldId id="4166" r:id="rId72"/>
    <p:sldId id="4200" r:id="rId73"/>
    <p:sldId id="4314" r:id="rId74"/>
    <p:sldId id="4169" r:id="rId75"/>
    <p:sldId id="4188" r:id="rId76"/>
    <p:sldId id="4176" r:id="rId77"/>
    <p:sldId id="4315" r:id="rId78"/>
    <p:sldId id="4316" r:id="rId79"/>
    <p:sldId id="4317" r:id="rId80"/>
    <p:sldId id="4318" r:id="rId81"/>
    <p:sldId id="4319" r:id="rId82"/>
    <p:sldId id="4320" r:id="rId83"/>
    <p:sldId id="4321" r:id="rId84"/>
    <p:sldId id="4322" r:id="rId85"/>
    <p:sldId id="4323" r:id="rId86"/>
    <p:sldId id="4324" r:id="rId87"/>
    <p:sldId id="4325" r:id="rId88"/>
    <p:sldId id="4326" r:id="rId89"/>
    <p:sldId id="4327" r:id="rId90"/>
    <p:sldId id="4328" r:id="rId91"/>
    <p:sldId id="4329" r:id="rId92"/>
    <p:sldId id="4330" r:id="rId93"/>
    <p:sldId id="4331" r:id="rId94"/>
    <p:sldId id="4332" r:id="rId95"/>
    <p:sldId id="4333" r:id="rId96"/>
    <p:sldId id="4334" r:id="rId97"/>
    <p:sldId id="4335" r:id="rId98"/>
    <p:sldId id="4336" r:id="rId99"/>
    <p:sldId id="4337" r:id="rId100"/>
    <p:sldId id="4338" r:id="rId101"/>
    <p:sldId id="4339" r:id="rId102"/>
    <p:sldId id="4340" r:id="rId103"/>
    <p:sldId id="4341" r:id="rId104"/>
    <p:sldId id="4342" r:id="rId105"/>
    <p:sldId id="4343" r:id="rId106"/>
    <p:sldId id="4344" r:id="rId107"/>
    <p:sldId id="4345" r:id="rId108"/>
    <p:sldId id="4346" r:id="rId109"/>
    <p:sldId id="4347" r:id="rId110"/>
    <p:sldId id="4348" r:id="rId111"/>
    <p:sldId id="4349" r:id="rId112"/>
    <p:sldId id="4350" r:id="rId113"/>
    <p:sldId id="4351" r:id="rId114"/>
    <p:sldId id="4352" r:id="rId115"/>
    <p:sldId id="4353" r:id="rId116"/>
    <p:sldId id="4354" r:id="rId117"/>
    <p:sldId id="4355" r:id="rId118"/>
    <p:sldId id="4356" r:id="rId119"/>
    <p:sldId id="4357" r:id="rId120"/>
    <p:sldId id="4358" r:id="rId121"/>
    <p:sldId id="4359" r:id="rId122"/>
    <p:sldId id="4360" r:id="rId123"/>
    <p:sldId id="4361" r:id="rId124"/>
    <p:sldId id="4362" r:id="rId125"/>
    <p:sldId id="4363" r:id="rId126"/>
    <p:sldId id="4364" r:id="rId127"/>
    <p:sldId id="4365" r:id="rId128"/>
    <p:sldId id="4366" r:id="rId129"/>
    <p:sldId id="4367" r:id="rId130"/>
    <p:sldId id="4368" r:id="rId131"/>
    <p:sldId id="4369" r:id="rId132"/>
    <p:sldId id="4370" r:id="rId133"/>
    <p:sldId id="4371" r:id="rId134"/>
    <p:sldId id="4372" r:id="rId135"/>
    <p:sldId id="4373" r:id="rId136"/>
    <p:sldId id="4374" r:id="rId137"/>
  </p:sldIdLst>
  <p:sldSz cx="12192000" cy="6858000"/>
  <p:notesSz cx="6858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526ABC-DE37-4393-858A-4BBF4DAA4C16}">
          <p14:sldIdLst>
            <p14:sldId id="256"/>
          </p14:sldIdLst>
        </p14:section>
        <p14:section name="Module 1" id="{605EA986-3F09-4CBC-BD87-271F8BBB4AD0}">
          <p14:sldIdLst>
            <p14:sldId id="257"/>
            <p14:sldId id="350"/>
            <p14:sldId id="4202"/>
            <p14:sldId id="4135"/>
            <p14:sldId id="288"/>
            <p14:sldId id="4303"/>
            <p14:sldId id="4301"/>
            <p14:sldId id="4191"/>
            <p14:sldId id="356"/>
            <p14:sldId id="4292"/>
            <p14:sldId id="4296"/>
            <p14:sldId id="4297"/>
            <p14:sldId id="4199"/>
            <p14:sldId id="432"/>
            <p14:sldId id="4269"/>
            <p14:sldId id="4293"/>
            <p14:sldId id="4190"/>
            <p14:sldId id="4195"/>
            <p14:sldId id="4298"/>
            <p14:sldId id="4196"/>
            <p14:sldId id="4198"/>
            <p14:sldId id="4302"/>
            <p14:sldId id="4294"/>
            <p14:sldId id="4295"/>
            <p14:sldId id="346"/>
          </p14:sldIdLst>
        </p14:section>
        <p14:section name="Module 2" id="{2BE92248-9448-414F-83BD-65A8ACF5638F}">
          <p14:sldIdLst>
            <p14:sldId id="4304"/>
            <p14:sldId id="4129"/>
            <p14:sldId id="273"/>
            <p14:sldId id="4306"/>
            <p14:sldId id="4130"/>
            <p14:sldId id="4131"/>
            <p14:sldId id="4307"/>
            <p14:sldId id="4308"/>
            <p14:sldId id="4309"/>
            <p14:sldId id="4310"/>
            <p14:sldId id="284"/>
            <p14:sldId id="313"/>
            <p14:sldId id="447"/>
            <p14:sldId id="323"/>
            <p14:sldId id="324"/>
            <p14:sldId id="325"/>
            <p14:sldId id="326"/>
            <p14:sldId id="328"/>
            <p14:sldId id="451"/>
            <p14:sldId id="444"/>
            <p14:sldId id="445"/>
            <p14:sldId id="4192"/>
            <p14:sldId id="4139"/>
            <p14:sldId id="4189"/>
            <p14:sldId id="308"/>
            <p14:sldId id="310"/>
            <p14:sldId id="311"/>
            <p14:sldId id="259"/>
            <p14:sldId id="4311"/>
            <p14:sldId id="4140"/>
            <p14:sldId id="4142"/>
            <p14:sldId id="4201"/>
            <p14:sldId id="4161"/>
            <p14:sldId id="4193"/>
            <p14:sldId id="4175"/>
            <p14:sldId id="4197"/>
            <p14:sldId id="4178"/>
            <p14:sldId id="4312"/>
            <p14:sldId id="4313"/>
            <p14:sldId id="4194"/>
            <p14:sldId id="4164"/>
            <p14:sldId id="4166"/>
            <p14:sldId id="4200"/>
            <p14:sldId id="4314"/>
            <p14:sldId id="4169"/>
            <p14:sldId id="4188"/>
            <p14:sldId id="4176"/>
          </p14:sldIdLst>
        </p14:section>
        <p14:section name="Module 3" id="{8E0223A3-9214-4949-9BEC-B8EFAD591C65}">
          <p14:sldIdLst>
            <p14:sldId id="4315"/>
            <p14:sldId id="4316"/>
            <p14:sldId id="4317"/>
            <p14:sldId id="4318"/>
            <p14:sldId id="4319"/>
            <p14:sldId id="4320"/>
            <p14:sldId id="4321"/>
            <p14:sldId id="4322"/>
            <p14:sldId id="4323"/>
            <p14:sldId id="4324"/>
            <p14:sldId id="4325"/>
            <p14:sldId id="4326"/>
            <p14:sldId id="4327"/>
            <p14:sldId id="4328"/>
            <p14:sldId id="4329"/>
            <p14:sldId id="4330"/>
            <p14:sldId id="4331"/>
            <p14:sldId id="4332"/>
            <p14:sldId id="4333"/>
            <p14:sldId id="4334"/>
            <p14:sldId id="4335"/>
            <p14:sldId id="4336"/>
          </p14:sldIdLst>
        </p14:section>
        <p14:section name="Module 4" id="{442DF33E-A9F9-431A-A22A-6B1BBC67D0FE}">
          <p14:sldIdLst>
            <p14:sldId id="4337"/>
            <p14:sldId id="4338"/>
            <p14:sldId id="4339"/>
            <p14:sldId id="4340"/>
            <p14:sldId id="4341"/>
            <p14:sldId id="4342"/>
            <p14:sldId id="4343"/>
            <p14:sldId id="4344"/>
            <p14:sldId id="4345"/>
            <p14:sldId id="4346"/>
            <p14:sldId id="4347"/>
            <p14:sldId id="4348"/>
            <p14:sldId id="4349"/>
            <p14:sldId id="4350"/>
            <p14:sldId id="4351"/>
            <p14:sldId id="4352"/>
            <p14:sldId id="4353"/>
            <p14:sldId id="4354"/>
            <p14:sldId id="4355"/>
            <p14:sldId id="4356"/>
            <p14:sldId id="4357"/>
            <p14:sldId id="4358"/>
            <p14:sldId id="4359"/>
          </p14:sldIdLst>
        </p14:section>
        <p14:section name="Module 5" id="{B915BBA0-0410-49DD-AF93-7B222D8515EB}">
          <p14:sldIdLst>
            <p14:sldId id="4360"/>
            <p14:sldId id="4361"/>
            <p14:sldId id="4362"/>
            <p14:sldId id="4363"/>
            <p14:sldId id="4364"/>
            <p14:sldId id="4365"/>
            <p14:sldId id="4366"/>
            <p14:sldId id="4367"/>
            <p14:sldId id="4368"/>
            <p14:sldId id="4369"/>
            <p14:sldId id="4370"/>
            <p14:sldId id="4371"/>
            <p14:sldId id="4372"/>
            <p14:sldId id="4373"/>
            <p14:sldId id="4374"/>
          </p14:sldIdLst>
        </p14:section>
      </p14:sectionLst>
    </p:ext>
    <p:ext uri="{EFAFB233-063F-42B5-8137-9DF3F51BA10A}">
      <p15:sldGuideLst xmlns:p15="http://schemas.microsoft.com/office/powerpoint/2012/main">
        <p15:guide id="1" orient="horz" pos="2880">
          <p15:clr>
            <a:srgbClr val="A4A3A4"/>
          </p15:clr>
        </p15:guide>
        <p15:guide id="2"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E3B35-B2F9-A0B4-026E-204AA586965D}" name="Christina Lemon" initials="CL" userId="S::clemon@mcrel.org::699092a3-d8d8-412c-a7d6-e38c984b3342" providerId="AD"/>
  <p188:author id="{C99FEF54-B9D6-CDCF-FB00-9972BDC0AB22}" name="Dale Lewis" initials="" userId="S::DLewis@mcrel.org::7a75884a-84c8-4bfc-981d-e38b584a813c" providerId="AD"/>
  <p188:author id="{F872208D-E62B-B4FA-EC93-3F8483EDEC83}" name="Natalie Nier" initials="NN [2]" userId="S-1-12-1-2023592333-1095033437-1999313838-2638699440" providerId="AD"/>
  <p188:author id="{3ADE8C9E-1D47-BBB0-D003-0DBBB3613DB4}" name="Natalie Nier" initials="NN" userId="S::nnier_ctacusa.com#ext#@mcreldenver.onmicrosoft.com::f6dec948-0bb2-42c3-b680-e63f223fe8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lie Nier" initials="NN [2]" lastIdx="2" clrIdx="0">
    <p:extLst>
      <p:ext uri="{19B8F6BF-5375-455C-9EA6-DF929625EA0E}">
        <p15:presenceInfo xmlns:p15="http://schemas.microsoft.com/office/powerpoint/2012/main" userId="S-1-12-1-2023592333-1095033437-1999313838-26386994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65B"/>
    <a:srgbClr val="356DA2"/>
    <a:srgbClr val="386EA4"/>
    <a:srgbClr val="FF00B3"/>
    <a:srgbClr val="3286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61" autoAdjust="0"/>
  </p:normalViewPr>
  <p:slideViewPr>
    <p:cSldViewPr snapToGrid="0">
      <p:cViewPr varScale="1">
        <p:scale>
          <a:sx n="58" d="100"/>
          <a:sy n="58" d="100"/>
        </p:scale>
        <p:origin x="1389" y="25"/>
      </p:cViewPr>
      <p:guideLst>
        <p:guide orient="horz" pos="2880"/>
        <p:guide pos="5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commentAuthors" Target="commentAuthors.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Nier" userId="789d918d-e25d-4144-ae1b-2b77b05b479d" providerId="ADAL" clId="{EEBCFD2A-4013-426D-B4E0-3A0F70B3F4F8}"/>
    <pc:docChg chg="custSel modSld">
      <pc:chgData name="Natalie Nier" userId="789d918d-e25d-4144-ae1b-2b77b05b479d" providerId="ADAL" clId="{EEBCFD2A-4013-426D-B4E0-3A0F70B3F4F8}" dt="2024-09-20T23:35:43.254" v="1926" actId="2"/>
      <pc:docMkLst>
        <pc:docMk/>
      </pc:docMkLst>
      <pc:sldChg chg="modSp">
        <pc:chgData name="Natalie Nier" userId="789d918d-e25d-4144-ae1b-2b77b05b479d" providerId="ADAL" clId="{EEBCFD2A-4013-426D-B4E0-3A0F70B3F4F8}" dt="2024-09-19T20:59:25.256" v="86" actId="20577"/>
        <pc:sldMkLst>
          <pc:docMk/>
          <pc:sldMk cId="1330041591" sldId="256"/>
        </pc:sldMkLst>
        <pc:spChg chg="mod">
          <ac:chgData name="Natalie Nier" userId="789d918d-e25d-4144-ae1b-2b77b05b479d" providerId="ADAL" clId="{EEBCFD2A-4013-426D-B4E0-3A0F70B3F4F8}" dt="2024-09-19T20:59:25.256" v="86" actId="20577"/>
          <ac:spMkLst>
            <pc:docMk/>
            <pc:sldMk cId="1330041591" sldId="256"/>
            <ac:spMk id="2" creationId="{49638E0B-077A-484D-8CEC-200CCDB8FE40}"/>
          </ac:spMkLst>
        </pc:spChg>
        <pc:spChg chg="mod">
          <ac:chgData name="Natalie Nier" userId="789d918d-e25d-4144-ae1b-2b77b05b479d" providerId="ADAL" clId="{EEBCFD2A-4013-426D-B4E0-3A0F70B3F4F8}" dt="2024-09-19T20:58:47.108" v="83" actId="20577"/>
          <ac:spMkLst>
            <pc:docMk/>
            <pc:sldMk cId="1330041591" sldId="256"/>
            <ac:spMk id="3" creationId="{30A22470-490F-4D93-90AF-A7C91F6615B5}"/>
          </ac:spMkLst>
        </pc:spChg>
      </pc:sldChg>
      <pc:sldChg chg="modSp">
        <pc:chgData name="Natalie Nier" userId="789d918d-e25d-4144-ae1b-2b77b05b479d" providerId="ADAL" clId="{EEBCFD2A-4013-426D-B4E0-3A0F70B3F4F8}" dt="2024-09-20T23:06:52.473" v="837" actId="962"/>
        <pc:sldMkLst>
          <pc:docMk/>
          <pc:sldMk cId="3366533680" sldId="311"/>
        </pc:sldMkLst>
        <pc:cxnChg chg="mod">
          <ac:chgData name="Natalie Nier" userId="789d918d-e25d-4144-ae1b-2b77b05b479d" providerId="ADAL" clId="{EEBCFD2A-4013-426D-B4E0-3A0F70B3F4F8}" dt="2024-09-20T23:06:52.473" v="837" actId="962"/>
          <ac:cxnSpMkLst>
            <pc:docMk/>
            <pc:sldMk cId="3366533680" sldId="311"/>
            <ac:cxnSpMk id="8" creationId="{29C04CC6-6DF6-4E48-952E-16226BA5E1D1}"/>
          </ac:cxnSpMkLst>
        </pc:cxnChg>
      </pc:sldChg>
      <pc:sldChg chg="modSp">
        <pc:chgData name="Natalie Nier" userId="789d918d-e25d-4144-ae1b-2b77b05b479d" providerId="ADAL" clId="{EEBCFD2A-4013-426D-B4E0-3A0F70B3F4F8}" dt="2024-09-20T23:06:06.138" v="788" actId="962"/>
        <pc:sldMkLst>
          <pc:docMk/>
          <pc:sldMk cId="2943699390" sldId="432"/>
        </pc:sldMkLst>
        <pc:picChg chg="mod">
          <ac:chgData name="Natalie Nier" userId="789d918d-e25d-4144-ae1b-2b77b05b479d" providerId="ADAL" clId="{EEBCFD2A-4013-426D-B4E0-3A0F70B3F4F8}" dt="2024-09-20T23:05:47.168" v="784" actId="962"/>
          <ac:picMkLst>
            <pc:docMk/>
            <pc:sldMk cId="2943699390" sldId="432"/>
            <ac:picMk id="6" creationId="{4C318475-9E25-46D3-BBE1-773D4E10B785}"/>
          </ac:picMkLst>
        </pc:picChg>
        <pc:picChg chg="mod">
          <ac:chgData name="Natalie Nier" userId="789d918d-e25d-4144-ae1b-2b77b05b479d" providerId="ADAL" clId="{EEBCFD2A-4013-426D-B4E0-3A0F70B3F4F8}" dt="2024-09-20T23:06:03.525" v="787" actId="962"/>
          <ac:picMkLst>
            <pc:docMk/>
            <pc:sldMk cId="2943699390" sldId="432"/>
            <ac:picMk id="9" creationId="{40D23315-F6E6-48FA-A4E9-9606261C660C}"/>
          </ac:picMkLst>
        </pc:picChg>
        <pc:picChg chg="mod">
          <ac:chgData name="Natalie Nier" userId="789d918d-e25d-4144-ae1b-2b77b05b479d" providerId="ADAL" clId="{EEBCFD2A-4013-426D-B4E0-3A0F70B3F4F8}" dt="2024-09-20T23:06:06.138" v="788" actId="962"/>
          <ac:picMkLst>
            <pc:docMk/>
            <pc:sldMk cId="2943699390" sldId="432"/>
            <ac:picMk id="10" creationId="{FFCB9A63-F876-448C-BECE-544711E7C199}"/>
          </ac:picMkLst>
        </pc:picChg>
      </pc:sldChg>
      <pc:sldChg chg="modSp">
        <pc:chgData name="Natalie Nier" userId="789d918d-e25d-4144-ae1b-2b77b05b479d" providerId="ADAL" clId="{EEBCFD2A-4013-426D-B4E0-3A0F70B3F4F8}" dt="2024-09-20T23:05:59.640" v="786" actId="962"/>
        <pc:sldMkLst>
          <pc:docMk/>
          <pc:sldMk cId="2545624722" sldId="4199"/>
        </pc:sldMkLst>
        <pc:graphicFrameChg chg="mod">
          <ac:chgData name="Natalie Nier" userId="789d918d-e25d-4144-ae1b-2b77b05b479d" providerId="ADAL" clId="{EEBCFD2A-4013-426D-B4E0-3A0F70B3F4F8}" dt="2024-09-20T23:05:59.640" v="786" actId="962"/>
          <ac:graphicFrameMkLst>
            <pc:docMk/>
            <pc:sldMk cId="2545624722" sldId="4199"/>
            <ac:graphicFrameMk id="8" creationId="{69C0FFDC-C18E-5046-8759-ED17D5E671AF}"/>
          </ac:graphicFrameMkLst>
        </pc:graphicFrameChg>
      </pc:sldChg>
      <pc:sldChg chg="modSp">
        <pc:chgData name="Natalie Nier" userId="789d918d-e25d-4144-ae1b-2b77b05b479d" providerId="ADAL" clId="{EEBCFD2A-4013-426D-B4E0-3A0F70B3F4F8}" dt="2024-09-20T23:07:09.832" v="921" actId="962"/>
        <pc:sldMkLst>
          <pc:docMk/>
          <pc:sldMk cId="3983167948" sldId="4200"/>
        </pc:sldMkLst>
        <pc:picChg chg="mod">
          <ac:chgData name="Natalie Nier" userId="789d918d-e25d-4144-ae1b-2b77b05b479d" providerId="ADAL" clId="{EEBCFD2A-4013-426D-B4E0-3A0F70B3F4F8}" dt="2024-09-20T23:07:09.832" v="921" actId="962"/>
          <ac:picMkLst>
            <pc:docMk/>
            <pc:sldMk cId="3983167948" sldId="4200"/>
            <ac:picMk id="4" creationId="{939D0461-B855-43E6-A69C-3527E597E04C}"/>
          </ac:picMkLst>
        </pc:picChg>
      </pc:sldChg>
      <pc:sldChg chg="modSp">
        <pc:chgData name="Natalie Nier" userId="789d918d-e25d-4144-ae1b-2b77b05b479d" providerId="ADAL" clId="{EEBCFD2A-4013-426D-B4E0-3A0F70B3F4F8}" dt="2024-09-20T23:15:31.608" v="1895" actId="962"/>
        <pc:sldMkLst>
          <pc:docMk/>
          <pc:sldMk cId="1666484566" sldId="4269"/>
        </pc:sldMkLst>
        <pc:picChg chg="mod">
          <ac:chgData name="Natalie Nier" userId="789d918d-e25d-4144-ae1b-2b77b05b479d" providerId="ADAL" clId="{EEBCFD2A-4013-426D-B4E0-3A0F70B3F4F8}" dt="2024-09-20T23:15:31.608" v="1895" actId="962"/>
          <ac:picMkLst>
            <pc:docMk/>
            <pc:sldMk cId="1666484566" sldId="4269"/>
            <ac:picMk id="6" creationId="{5A03CB7A-F4E3-4C1A-8B78-D151055895FE}"/>
          </ac:picMkLst>
        </pc:picChg>
      </pc:sldChg>
      <pc:sldChg chg="modSp">
        <pc:chgData name="Natalie Nier" userId="789d918d-e25d-4144-ae1b-2b77b05b479d" providerId="ADAL" clId="{EEBCFD2A-4013-426D-B4E0-3A0F70B3F4F8}" dt="2024-09-20T23:03:47.972" v="569" actId="962"/>
        <pc:sldMkLst>
          <pc:docMk/>
          <pc:sldMk cId="1725042233" sldId="4292"/>
        </pc:sldMkLst>
        <pc:picChg chg="mod">
          <ac:chgData name="Natalie Nier" userId="789d918d-e25d-4144-ae1b-2b77b05b479d" providerId="ADAL" clId="{EEBCFD2A-4013-426D-B4E0-3A0F70B3F4F8}" dt="2024-09-20T23:03:47.972" v="569" actId="962"/>
          <ac:picMkLst>
            <pc:docMk/>
            <pc:sldMk cId="1725042233" sldId="4292"/>
            <ac:picMk id="3" creationId="{1E5441BF-7ABC-4E9C-A350-FCFBEB387388}"/>
          </ac:picMkLst>
        </pc:picChg>
      </pc:sldChg>
      <pc:sldChg chg="modSp">
        <pc:chgData name="Natalie Nier" userId="789d918d-e25d-4144-ae1b-2b77b05b479d" providerId="ADAL" clId="{EEBCFD2A-4013-426D-B4E0-3A0F70B3F4F8}" dt="2024-09-20T23:05:01.692" v="781" actId="962"/>
        <pc:sldMkLst>
          <pc:docMk/>
          <pc:sldMk cId="2814811253" sldId="4297"/>
        </pc:sldMkLst>
        <pc:spChg chg="mod">
          <ac:chgData name="Natalie Nier" userId="789d918d-e25d-4144-ae1b-2b77b05b479d" providerId="ADAL" clId="{EEBCFD2A-4013-426D-B4E0-3A0F70B3F4F8}" dt="2024-09-20T23:04:54.041" v="775" actId="962"/>
          <ac:spMkLst>
            <pc:docMk/>
            <pc:sldMk cId="2814811253" sldId="4297"/>
            <ac:spMk id="3" creationId="{A56D7114-AFCF-4734-9681-9ECED6BCA73A}"/>
          </ac:spMkLst>
        </pc:spChg>
        <pc:graphicFrameChg chg="mod">
          <ac:chgData name="Natalie Nier" userId="789d918d-e25d-4144-ae1b-2b77b05b479d" providerId="ADAL" clId="{EEBCFD2A-4013-426D-B4E0-3A0F70B3F4F8}" dt="2024-09-20T23:05:01.692" v="781" actId="962"/>
          <ac:graphicFrameMkLst>
            <pc:docMk/>
            <pc:sldMk cId="2814811253" sldId="4297"/>
            <ac:graphicFrameMk id="11" creationId="{8CEF9229-3A47-4CAC-A21E-533FBB72893F}"/>
          </ac:graphicFrameMkLst>
        </pc:graphicFrameChg>
        <pc:graphicFrameChg chg="mod">
          <ac:chgData name="Natalie Nier" userId="789d918d-e25d-4144-ae1b-2b77b05b479d" providerId="ADAL" clId="{EEBCFD2A-4013-426D-B4E0-3A0F70B3F4F8}" dt="2024-09-20T23:04:24.480" v="727" actId="962"/>
          <ac:graphicFrameMkLst>
            <pc:docMk/>
            <pc:sldMk cId="2814811253" sldId="4297"/>
            <ac:graphicFrameMk id="13" creationId="{339F7616-7854-4849-8732-5EABE66F9750}"/>
          </ac:graphicFrameMkLst>
        </pc:graphicFrameChg>
      </pc:sldChg>
      <pc:sldChg chg="modSp">
        <pc:chgData name="Natalie Nier" userId="789d918d-e25d-4144-ae1b-2b77b05b479d" providerId="ADAL" clId="{EEBCFD2A-4013-426D-B4E0-3A0F70B3F4F8}" dt="2024-09-20T23:06:32.627" v="836" actId="962"/>
        <pc:sldMkLst>
          <pc:docMk/>
          <pc:sldMk cId="1502935599" sldId="4298"/>
        </pc:sldMkLst>
        <pc:picChg chg="mod">
          <ac:chgData name="Natalie Nier" userId="789d918d-e25d-4144-ae1b-2b77b05b479d" providerId="ADAL" clId="{EEBCFD2A-4013-426D-B4E0-3A0F70B3F4F8}" dt="2024-09-20T23:06:32.627" v="836" actId="962"/>
          <ac:picMkLst>
            <pc:docMk/>
            <pc:sldMk cId="1502935599" sldId="4298"/>
            <ac:picMk id="7" creationId="{572A0319-AF04-44FE-BBF3-05536105AAD9}"/>
          </ac:picMkLst>
        </pc:picChg>
      </pc:sldChg>
      <pc:sldChg chg="modSp">
        <pc:chgData name="Natalie Nier" userId="789d918d-e25d-4144-ae1b-2b77b05b479d" providerId="ADAL" clId="{EEBCFD2A-4013-426D-B4E0-3A0F70B3F4F8}" dt="2024-09-20T23:03:23.238" v="445" actId="962"/>
        <pc:sldMkLst>
          <pc:docMk/>
          <pc:sldMk cId="3830560305" sldId="4301"/>
        </pc:sldMkLst>
        <pc:picChg chg="mod">
          <ac:chgData name="Natalie Nier" userId="789d918d-e25d-4144-ae1b-2b77b05b479d" providerId="ADAL" clId="{EEBCFD2A-4013-426D-B4E0-3A0F70B3F4F8}" dt="2024-09-20T23:03:23.238" v="445" actId="962"/>
          <ac:picMkLst>
            <pc:docMk/>
            <pc:sldMk cId="3830560305" sldId="4301"/>
            <ac:picMk id="3" creationId="{8A5CC741-75E4-43D1-B322-5D4E06240F91}"/>
          </ac:picMkLst>
        </pc:picChg>
      </pc:sldChg>
      <pc:sldChg chg="modSp">
        <pc:chgData name="Natalie Nier" userId="789d918d-e25d-4144-ae1b-2b77b05b479d" providerId="ADAL" clId="{EEBCFD2A-4013-426D-B4E0-3A0F70B3F4F8}" dt="2024-09-20T15:46:38.679" v="389" actId="962"/>
        <pc:sldMkLst>
          <pc:docMk/>
          <pc:sldMk cId="3530036038" sldId="4302"/>
        </pc:sldMkLst>
        <pc:spChg chg="mod">
          <ac:chgData name="Natalie Nier" userId="789d918d-e25d-4144-ae1b-2b77b05b479d" providerId="ADAL" clId="{EEBCFD2A-4013-426D-B4E0-3A0F70B3F4F8}" dt="2024-09-20T15:46:38.679" v="389" actId="962"/>
          <ac:spMkLst>
            <pc:docMk/>
            <pc:sldMk cId="3530036038" sldId="4302"/>
            <ac:spMk id="8" creationId="{A6B462AF-6360-4625-BAD0-E0F7D3D744BB}"/>
          </ac:spMkLst>
        </pc:spChg>
        <pc:graphicFrameChg chg="mod">
          <ac:chgData name="Natalie Nier" userId="789d918d-e25d-4144-ae1b-2b77b05b479d" providerId="ADAL" clId="{EEBCFD2A-4013-426D-B4E0-3A0F70B3F4F8}" dt="2024-09-20T15:43:59.491" v="376" actId="962"/>
          <ac:graphicFrameMkLst>
            <pc:docMk/>
            <pc:sldMk cId="3530036038" sldId="4302"/>
            <ac:graphicFrameMk id="7" creationId="{D3424D5E-8B23-446F-BB14-FA3B340A7078}"/>
          </ac:graphicFrameMkLst>
        </pc:graphicFrameChg>
      </pc:sldChg>
      <pc:sldChg chg="modSp">
        <pc:chgData name="Natalie Nier" userId="789d918d-e25d-4144-ae1b-2b77b05b479d" providerId="ADAL" clId="{EEBCFD2A-4013-426D-B4E0-3A0F70B3F4F8}" dt="2024-09-20T23:17:46.042" v="1905" actId="1076"/>
        <pc:sldMkLst>
          <pc:docMk/>
          <pc:sldMk cId="3581110044" sldId="4303"/>
        </pc:sldMkLst>
        <pc:spChg chg="mod">
          <ac:chgData name="Natalie Nier" userId="789d918d-e25d-4144-ae1b-2b77b05b479d" providerId="ADAL" clId="{EEBCFD2A-4013-426D-B4E0-3A0F70B3F4F8}" dt="2024-09-20T15:46:31.976" v="388" actId="962"/>
          <ac:spMkLst>
            <pc:docMk/>
            <pc:sldMk cId="3581110044" sldId="4303"/>
            <ac:spMk id="5" creationId="{29B48125-79A6-442C-AF43-7573E41FA59C}"/>
          </ac:spMkLst>
        </pc:spChg>
        <pc:graphicFrameChg chg="mod">
          <ac:chgData name="Natalie Nier" userId="789d918d-e25d-4144-ae1b-2b77b05b479d" providerId="ADAL" clId="{EEBCFD2A-4013-426D-B4E0-3A0F70B3F4F8}" dt="2024-09-20T23:17:46.042" v="1905" actId="1076"/>
          <ac:graphicFrameMkLst>
            <pc:docMk/>
            <pc:sldMk cId="3581110044" sldId="4303"/>
            <ac:graphicFrameMk id="6" creationId="{BB25AB8E-A882-6EB8-7038-B7FD950A1600}"/>
          </ac:graphicFrameMkLst>
        </pc:graphicFrameChg>
      </pc:sldChg>
      <pc:sldChg chg="modSp">
        <pc:chgData name="Natalie Nier" userId="789d918d-e25d-4144-ae1b-2b77b05b479d" providerId="ADAL" clId="{EEBCFD2A-4013-426D-B4E0-3A0F70B3F4F8}" dt="2024-09-20T15:46:43.980" v="390" actId="962"/>
        <pc:sldMkLst>
          <pc:docMk/>
          <pc:sldMk cId="1852352124" sldId="4308"/>
        </pc:sldMkLst>
        <pc:spChg chg="mod">
          <ac:chgData name="Natalie Nier" userId="789d918d-e25d-4144-ae1b-2b77b05b479d" providerId="ADAL" clId="{EEBCFD2A-4013-426D-B4E0-3A0F70B3F4F8}" dt="2024-09-20T15:46:43.980" v="390" actId="962"/>
          <ac:spMkLst>
            <pc:docMk/>
            <pc:sldMk cId="1852352124" sldId="4308"/>
            <ac:spMk id="8" creationId="{CBF3D597-578A-42D0-B713-A6813FE7E2D5}"/>
          </ac:spMkLst>
        </pc:spChg>
        <pc:graphicFrameChg chg="mod">
          <ac:chgData name="Natalie Nier" userId="789d918d-e25d-4144-ae1b-2b77b05b479d" providerId="ADAL" clId="{EEBCFD2A-4013-426D-B4E0-3A0F70B3F4F8}" dt="2024-09-20T15:44:02.831" v="378" actId="962"/>
          <ac:graphicFrameMkLst>
            <pc:docMk/>
            <pc:sldMk cId="1852352124" sldId="4308"/>
            <ac:graphicFrameMk id="7" creationId="{7F1A7A3A-31ED-46E1-83B7-78671CA77110}"/>
          </ac:graphicFrameMkLst>
        </pc:graphicFrameChg>
      </pc:sldChg>
      <pc:sldChg chg="modNotesTx">
        <pc:chgData name="Natalie Nier" userId="789d918d-e25d-4144-ae1b-2b77b05b479d" providerId="ADAL" clId="{EEBCFD2A-4013-426D-B4E0-3A0F70B3F4F8}" dt="2024-09-20T16:11:20.629" v="397" actId="6549"/>
        <pc:sldMkLst>
          <pc:docMk/>
          <pc:sldMk cId="3591384790" sldId="4310"/>
        </pc:sldMkLst>
      </pc:sldChg>
      <pc:sldChg chg="modSp">
        <pc:chgData name="Natalie Nier" userId="789d918d-e25d-4144-ae1b-2b77b05b479d" providerId="ADAL" clId="{EEBCFD2A-4013-426D-B4E0-3A0F70B3F4F8}" dt="2024-09-20T15:46:46.354" v="391" actId="962"/>
        <pc:sldMkLst>
          <pc:docMk/>
          <pc:sldMk cId="3951118031" sldId="4320"/>
        </pc:sldMkLst>
        <pc:spChg chg="mod">
          <ac:chgData name="Natalie Nier" userId="789d918d-e25d-4144-ae1b-2b77b05b479d" providerId="ADAL" clId="{EEBCFD2A-4013-426D-B4E0-3A0F70B3F4F8}" dt="2024-09-20T15:46:46.354" v="391" actId="962"/>
          <ac:spMkLst>
            <pc:docMk/>
            <pc:sldMk cId="3951118031" sldId="4320"/>
            <ac:spMk id="8" creationId="{B8D232DE-D5CB-4D3D-B82D-CFE370DF29FD}"/>
          </ac:spMkLst>
        </pc:spChg>
        <pc:graphicFrameChg chg="mod">
          <ac:chgData name="Natalie Nier" userId="789d918d-e25d-4144-ae1b-2b77b05b479d" providerId="ADAL" clId="{EEBCFD2A-4013-426D-B4E0-3A0F70B3F4F8}" dt="2024-09-20T15:44:11.006" v="380" actId="962"/>
          <ac:graphicFrameMkLst>
            <pc:docMk/>
            <pc:sldMk cId="3951118031" sldId="4320"/>
            <ac:graphicFrameMk id="7" creationId="{2DB1FEAD-C5E0-4012-B3CD-D6F44805C921}"/>
          </ac:graphicFrameMkLst>
        </pc:graphicFrameChg>
      </pc:sldChg>
      <pc:sldChg chg="modSp">
        <pc:chgData name="Natalie Nier" userId="789d918d-e25d-4144-ae1b-2b77b05b479d" providerId="ADAL" clId="{EEBCFD2A-4013-426D-B4E0-3A0F70B3F4F8}" dt="2024-09-20T23:13:05.054" v="1772" actId="962"/>
        <pc:sldMkLst>
          <pc:docMk/>
          <pc:sldMk cId="576307379" sldId="4321"/>
        </pc:sldMkLst>
        <pc:picChg chg="mod">
          <ac:chgData name="Natalie Nier" userId="789d918d-e25d-4144-ae1b-2b77b05b479d" providerId="ADAL" clId="{EEBCFD2A-4013-426D-B4E0-3A0F70B3F4F8}" dt="2024-09-20T23:13:05.054" v="1772" actId="962"/>
          <ac:picMkLst>
            <pc:docMk/>
            <pc:sldMk cId="576307379" sldId="4321"/>
            <ac:picMk id="6" creationId="{30DCA681-98F1-49C2-A45C-14145E105E3F}"/>
          </ac:picMkLst>
        </pc:picChg>
      </pc:sldChg>
      <pc:sldChg chg="modSp">
        <pc:chgData name="Natalie Nier" userId="789d918d-e25d-4144-ae1b-2b77b05b479d" providerId="ADAL" clId="{EEBCFD2A-4013-426D-B4E0-3A0F70B3F4F8}" dt="2024-09-20T23:17:41.985" v="1903" actId="962"/>
        <pc:sldMkLst>
          <pc:docMk/>
          <pc:sldMk cId="2810016438" sldId="4326"/>
        </pc:sldMkLst>
        <pc:graphicFrameChg chg="mod">
          <ac:chgData name="Natalie Nier" userId="789d918d-e25d-4144-ae1b-2b77b05b479d" providerId="ADAL" clId="{EEBCFD2A-4013-426D-B4E0-3A0F70B3F4F8}" dt="2024-09-20T23:17:41.985" v="1903" actId="962"/>
          <ac:graphicFrameMkLst>
            <pc:docMk/>
            <pc:sldMk cId="2810016438" sldId="4326"/>
            <ac:graphicFrameMk id="24" creationId="{6A6A1830-B23D-047E-E391-9D1BC180AEA7}"/>
          </ac:graphicFrameMkLst>
        </pc:graphicFrameChg>
      </pc:sldChg>
      <pc:sldChg chg="modSp">
        <pc:chgData name="Natalie Nier" userId="789d918d-e25d-4144-ae1b-2b77b05b479d" providerId="ADAL" clId="{EEBCFD2A-4013-426D-B4E0-3A0F70B3F4F8}" dt="2024-09-20T23:19:27.164" v="1913" actId="962"/>
        <pc:sldMkLst>
          <pc:docMk/>
          <pc:sldMk cId="3593291064" sldId="4327"/>
        </pc:sldMkLst>
        <pc:spChg chg="mod">
          <ac:chgData name="Natalie Nier" userId="789d918d-e25d-4144-ae1b-2b77b05b479d" providerId="ADAL" clId="{EEBCFD2A-4013-426D-B4E0-3A0F70B3F4F8}" dt="2024-09-20T23:19:20.959" v="1911" actId="962"/>
          <ac:spMkLst>
            <pc:docMk/>
            <pc:sldMk cId="3593291064" sldId="4327"/>
            <ac:spMk id="16" creationId="{07795AB4-4D6F-4BE2-85AE-0D61D2C88DA9}"/>
          </ac:spMkLst>
        </pc:spChg>
        <pc:grpChg chg="mod">
          <ac:chgData name="Natalie Nier" userId="789d918d-e25d-4144-ae1b-2b77b05b479d" providerId="ADAL" clId="{EEBCFD2A-4013-426D-B4E0-3A0F70B3F4F8}" dt="2024-09-20T23:19:27.164" v="1913" actId="962"/>
          <ac:grpSpMkLst>
            <pc:docMk/>
            <pc:sldMk cId="3593291064" sldId="4327"/>
            <ac:grpSpMk id="2" creationId="{105D3DDD-5B50-4199-84C5-59100DEBD7E7}"/>
          </ac:grpSpMkLst>
        </pc:grpChg>
      </pc:sldChg>
      <pc:sldChg chg="modSp">
        <pc:chgData name="Natalie Nier" userId="789d918d-e25d-4144-ae1b-2b77b05b479d" providerId="ADAL" clId="{EEBCFD2A-4013-426D-B4E0-3A0F70B3F4F8}" dt="2024-09-20T23:22:23.458" v="1921" actId="962"/>
        <pc:sldMkLst>
          <pc:docMk/>
          <pc:sldMk cId="31148725" sldId="4328"/>
        </pc:sldMkLst>
        <pc:spChg chg="mod">
          <ac:chgData name="Natalie Nier" userId="789d918d-e25d-4144-ae1b-2b77b05b479d" providerId="ADAL" clId="{EEBCFD2A-4013-426D-B4E0-3A0F70B3F4F8}" dt="2024-09-20T23:20:29.350" v="1915" actId="962"/>
          <ac:spMkLst>
            <pc:docMk/>
            <pc:sldMk cId="31148725" sldId="4328"/>
            <ac:spMk id="10" creationId="{76C453D6-E17D-444C-B4DA-5532DCE48D9B}"/>
          </ac:spMkLst>
        </pc:spChg>
        <pc:grpChg chg="mod">
          <ac:chgData name="Natalie Nier" userId="789d918d-e25d-4144-ae1b-2b77b05b479d" providerId="ADAL" clId="{EEBCFD2A-4013-426D-B4E0-3A0F70B3F4F8}" dt="2024-09-20T23:22:23.458" v="1921" actId="962"/>
          <ac:grpSpMkLst>
            <pc:docMk/>
            <pc:sldMk cId="31148725" sldId="4328"/>
            <ac:grpSpMk id="3" creationId="{E546389B-8198-4218-A87D-658C46E0B532}"/>
          </ac:grpSpMkLst>
        </pc:grpChg>
      </pc:sldChg>
      <pc:sldChg chg="addSp delSp modSp">
        <pc:chgData name="Natalie Nier" userId="789d918d-e25d-4144-ae1b-2b77b05b479d" providerId="ADAL" clId="{EEBCFD2A-4013-426D-B4E0-3A0F70B3F4F8}" dt="2024-09-20T15:44:27.923" v="383" actId="478"/>
        <pc:sldMkLst>
          <pc:docMk/>
          <pc:sldMk cId="3696705954" sldId="4329"/>
        </pc:sldMkLst>
        <pc:spChg chg="add del mod">
          <ac:chgData name="Natalie Nier" userId="789d918d-e25d-4144-ae1b-2b77b05b479d" providerId="ADAL" clId="{EEBCFD2A-4013-426D-B4E0-3A0F70B3F4F8}" dt="2024-09-20T15:44:27.923" v="383" actId="478"/>
          <ac:spMkLst>
            <pc:docMk/>
            <pc:sldMk cId="3696705954" sldId="4329"/>
            <ac:spMk id="5" creationId="{4C974CAB-A4CD-4600-B7BB-60362DF399D6}"/>
          </ac:spMkLst>
        </pc:spChg>
        <pc:graphicFrameChg chg="del mod">
          <ac:chgData name="Natalie Nier" userId="789d918d-e25d-4144-ae1b-2b77b05b479d" providerId="ADAL" clId="{EEBCFD2A-4013-426D-B4E0-3A0F70B3F4F8}" dt="2024-09-20T15:44:24.485" v="382" actId="478"/>
          <ac:graphicFrameMkLst>
            <pc:docMk/>
            <pc:sldMk cId="3696705954" sldId="4329"/>
            <ac:graphicFrameMk id="12" creationId="{F413706E-A11C-812D-474F-595710D2E9EB}"/>
          </ac:graphicFrameMkLst>
        </pc:graphicFrameChg>
      </pc:sldChg>
      <pc:sldChg chg="modSp">
        <pc:chgData name="Natalie Nier" userId="789d918d-e25d-4144-ae1b-2b77b05b479d" providerId="ADAL" clId="{EEBCFD2A-4013-426D-B4E0-3A0F70B3F4F8}" dt="2024-09-20T23:11:50.271" v="1604" actId="962"/>
        <pc:sldMkLst>
          <pc:docMk/>
          <pc:sldMk cId="1966909164" sldId="4330"/>
        </pc:sldMkLst>
        <pc:picChg chg="mod">
          <ac:chgData name="Natalie Nier" userId="789d918d-e25d-4144-ae1b-2b77b05b479d" providerId="ADAL" clId="{EEBCFD2A-4013-426D-B4E0-3A0F70B3F4F8}" dt="2024-09-20T23:11:50.271" v="1604" actId="962"/>
          <ac:picMkLst>
            <pc:docMk/>
            <pc:sldMk cId="1966909164" sldId="4330"/>
            <ac:picMk id="8" creationId="{B3B380B6-6F95-418A-AC18-8A5B9B0430D3}"/>
          </ac:picMkLst>
        </pc:picChg>
      </pc:sldChg>
      <pc:sldChg chg="modSp">
        <pc:chgData name="Natalie Nier" userId="789d918d-e25d-4144-ae1b-2b77b05b479d" providerId="ADAL" clId="{EEBCFD2A-4013-426D-B4E0-3A0F70B3F4F8}" dt="2024-09-20T15:46:50.702" v="392" actId="962"/>
        <pc:sldMkLst>
          <pc:docMk/>
          <pc:sldMk cId="450283212" sldId="4334"/>
        </pc:sldMkLst>
        <pc:spChg chg="mod">
          <ac:chgData name="Natalie Nier" userId="789d918d-e25d-4144-ae1b-2b77b05b479d" providerId="ADAL" clId="{EEBCFD2A-4013-426D-B4E0-3A0F70B3F4F8}" dt="2024-09-20T15:46:50.702" v="392" actId="962"/>
          <ac:spMkLst>
            <pc:docMk/>
            <pc:sldMk cId="450283212" sldId="4334"/>
            <ac:spMk id="8" creationId="{7757AFD9-D9DB-4EDA-B391-E18B2CE595EB}"/>
          </ac:spMkLst>
        </pc:spChg>
        <pc:graphicFrameChg chg="mod">
          <ac:chgData name="Natalie Nier" userId="789d918d-e25d-4144-ae1b-2b77b05b479d" providerId="ADAL" clId="{EEBCFD2A-4013-426D-B4E0-3A0F70B3F4F8}" dt="2024-09-20T15:44:41.160" v="385" actId="962"/>
          <ac:graphicFrameMkLst>
            <pc:docMk/>
            <pc:sldMk cId="450283212" sldId="4334"/>
            <ac:graphicFrameMk id="7" creationId="{60DED564-29FE-4AB1-A558-B5C91BC4C071}"/>
          </ac:graphicFrameMkLst>
        </pc:graphicFrameChg>
      </pc:sldChg>
      <pc:sldChg chg="modSp">
        <pc:chgData name="Natalie Nier" userId="789d918d-e25d-4144-ae1b-2b77b05b479d" providerId="ADAL" clId="{EEBCFD2A-4013-426D-B4E0-3A0F70B3F4F8}" dt="2024-09-20T23:18:06.169" v="1907" actId="962"/>
        <pc:sldMkLst>
          <pc:docMk/>
          <pc:sldMk cId="661079615" sldId="4342"/>
        </pc:sldMkLst>
        <pc:spChg chg="mod">
          <ac:chgData name="Natalie Nier" userId="789d918d-e25d-4144-ae1b-2b77b05b479d" providerId="ADAL" clId="{EEBCFD2A-4013-426D-B4E0-3A0F70B3F4F8}" dt="2024-09-20T15:46:53.040" v="393" actId="962"/>
          <ac:spMkLst>
            <pc:docMk/>
            <pc:sldMk cId="661079615" sldId="4342"/>
            <ac:spMk id="8" creationId="{39442871-B979-4613-B1D1-4D94B6988808}"/>
          </ac:spMkLst>
        </pc:spChg>
        <pc:graphicFrameChg chg="mod">
          <ac:chgData name="Natalie Nier" userId="789d918d-e25d-4144-ae1b-2b77b05b479d" providerId="ADAL" clId="{EEBCFD2A-4013-426D-B4E0-3A0F70B3F4F8}" dt="2024-09-20T23:18:06.169" v="1907" actId="962"/>
          <ac:graphicFrameMkLst>
            <pc:docMk/>
            <pc:sldMk cId="661079615" sldId="4342"/>
            <ac:graphicFrameMk id="7" creationId="{E94347B7-83E6-4EA4-9638-37DC2C53050B}"/>
          </ac:graphicFrameMkLst>
        </pc:graphicFrameChg>
      </pc:sldChg>
      <pc:sldChg chg="modSp">
        <pc:chgData name="Natalie Nier" userId="789d918d-e25d-4144-ae1b-2b77b05b479d" providerId="ADAL" clId="{EEBCFD2A-4013-426D-B4E0-3A0F70B3F4F8}" dt="2024-09-20T23:24:20.156" v="1922" actId="14826"/>
        <pc:sldMkLst>
          <pc:docMk/>
          <pc:sldMk cId="1948012503" sldId="4343"/>
        </pc:sldMkLst>
        <pc:picChg chg="mod">
          <ac:chgData name="Natalie Nier" userId="789d918d-e25d-4144-ae1b-2b77b05b479d" providerId="ADAL" clId="{EEBCFD2A-4013-426D-B4E0-3A0F70B3F4F8}" dt="2024-09-20T23:08:54.406" v="1256" actId="962"/>
          <ac:picMkLst>
            <pc:docMk/>
            <pc:sldMk cId="1948012503" sldId="4343"/>
            <ac:picMk id="3" creationId="{90957214-4F17-421C-BBF7-4E65403159F1}"/>
          </ac:picMkLst>
        </pc:picChg>
        <pc:picChg chg="mod">
          <ac:chgData name="Natalie Nier" userId="789d918d-e25d-4144-ae1b-2b77b05b479d" providerId="ADAL" clId="{EEBCFD2A-4013-426D-B4E0-3A0F70B3F4F8}" dt="2024-09-20T23:24:20.156" v="1922" actId="14826"/>
          <ac:picMkLst>
            <pc:docMk/>
            <pc:sldMk cId="1948012503" sldId="4343"/>
            <ac:picMk id="6" creationId="{91D21508-5BA1-F16A-B4C8-682CCEE60EBF}"/>
          </ac:picMkLst>
        </pc:picChg>
        <pc:picChg chg="mod">
          <ac:chgData name="Natalie Nier" userId="789d918d-e25d-4144-ae1b-2b77b05b479d" providerId="ADAL" clId="{EEBCFD2A-4013-426D-B4E0-3A0F70B3F4F8}" dt="2024-09-20T23:10:46.161" v="1563" actId="962"/>
          <ac:picMkLst>
            <pc:docMk/>
            <pc:sldMk cId="1948012503" sldId="4343"/>
            <ac:picMk id="11" creationId="{7A81E2BC-0DC1-C379-45A1-11045170CB7C}"/>
          </ac:picMkLst>
        </pc:picChg>
      </pc:sldChg>
      <pc:sldChg chg="modSp">
        <pc:chgData name="Natalie Nier" userId="789d918d-e25d-4144-ae1b-2b77b05b479d" providerId="ADAL" clId="{EEBCFD2A-4013-426D-B4E0-3A0F70B3F4F8}" dt="2024-09-20T23:09:45.842" v="1430" actId="962"/>
        <pc:sldMkLst>
          <pc:docMk/>
          <pc:sldMk cId="3846559773" sldId="4345"/>
        </pc:sldMkLst>
        <pc:picChg chg="mod">
          <ac:chgData name="Natalie Nier" userId="789d918d-e25d-4144-ae1b-2b77b05b479d" providerId="ADAL" clId="{EEBCFD2A-4013-426D-B4E0-3A0F70B3F4F8}" dt="2024-09-20T23:09:45.842" v="1430" actId="962"/>
          <ac:picMkLst>
            <pc:docMk/>
            <pc:sldMk cId="3846559773" sldId="4345"/>
            <ac:picMk id="7" creationId="{EAB6C9FA-FDB6-45BB-B365-DB9D3282BB1E}"/>
          </ac:picMkLst>
        </pc:picChg>
      </pc:sldChg>
      <pc:sldChg chg="modSp">
        <pc:chgData name="Natalie Nier" userId="789d918d-e25d-4144-ae1b-2b77b05b479d" providerId="ADAL" clId="{EEBCFD2A-4013-426D-B4E0-3A0F70B3F4F8}" dt="2024-09-20T23:21:50.870" v="1919" actId="962"/>
        <pc:sldMkLst>
          <pc:docMk/>
          <pc:sldMk cId="3986444500" sldId="4346"/>
        </pc:sldMkLst>
        <pc:graphicFrameChg chg="mod">
          <ac:chgData name="Natalie Nier" userId="789d918d-e25d-4144-ae1b-2b77b05b479d" providerId="ADAL" clId="{EEBCFD2A-4013-426D-B4E0-3A0F70B3F4F8}" dt="2024-09-20T23:21:50.870" v="1919" actId="962"/>
          <ac:graphicFrameMkLst>
            <pc:docMk/>
            <pc:sldMk cId="3986444500" sldId="4346"/>
            <ac:graphicFrameMk id="24" creationId="{6A6A1830-B23D-047E-E391-9D1BC180AEA7}"/>
          </ac:graphicFrameMkLst>
        </pc:graphicFrameChg>
      </pc:sldChg>
      <pc:sldChg chg="modSp">
        <pc:chgData name="Natalie Nier" userId="789d918d-e25d-4144-ae1b-2b77b05b479d" providerId="ADAL" clId="{EEBCFD2A-4013-426D-B4E0-3A0F70B3F4F8}" dt="2024-09-20T23:09:21.262" v="1332" actId="962"/>
        <pc:sldMkLst>
          <pc:docMk/>
          <pc:sldMk cId="913124768" sldId="4348"/>
        </pc:sldMkLst>
        <pc:picChg chg="mod">
          <ac:chgData name="Natalie Nier" userId="789d918d-e25d-4144-ae1b-2b77b05b479d" providerId="ADAL" clId="{EEBCFD2A-4013-426D-B4E0-3A0F70B3F4F8}" dt="2024-09-20T23:09:21.262" v="1332" actId="962"/>
          <ac:picMkLst>
            <pc:docMk/>
            <pc:sldMk cId="913124768" sldId="4348"/>
            <ac:picMk id="7" creationId="{3372A5E1-16A4-4380-B10A-2DEDA59A1496}"/>
          </ac:picMkLst>
        </pc:picChg>
      </pc:sldChg>
      <pc:sldChg chg="modSp">
        <pc:chgData name="Natalie Nier" userId="789d918d-e25d-4144-ae1b-2b77b05b479d" providerId="ADAL" clId="{EEBCFD2A-4013-426D-B4E0-3A0F70B3F4F8}" dt="2024-09-20T23:09:13.506" v="1331" actId="962"/>
        <pc:sldMkLst>
          <pc:docMk/>
          <pc:sldMk cId="431752846" sldId="4349"/>
        </pc:sldMkLst>
        <pc:spChg chg="mod">
          <ac:chgData name="Natalie Nier" userId="789d918d-e25d-4144-ae1b-2b77b05b479d" providerId="ADAL" clId="{EEBCFD2A-4013-426D-B4E0-3A0F70B3F4F8}" dt="2024-09-20T23:08:58.189" v="1257" actId="962"/>
          <ac:spMkLst>
            <pc:docMk/>
            <pc:sldMk cId="431752846" sldId="4349"/>
            <ac:spMk id="13" creationId="{754641FF-F9A5-8F19-3195-2E6B40F2C6AF}"/>
          </ac:spMkLst>
        </pc:spChg>
        <pc:picChg chg="mod">
          <ac:chgData name="Natalie Nier" userId="789d918d-e25d-4144-ae1b-2b77b05b479d" providerId="ADAL" clId="{EEBCFD2A-4013-426D-B4E0-3A0F70B3F4F8}" dt="2024-09-20T23:09:13.506" v="1331" actId="962"/>
          <ac:picMkLst>
            <pc:docMk/>
            <pc:sldMk cId="431752846" sldId="4349"/>
            <ac:picMk id="12" creationId="{18FC0BBA-B121-2C77-E80C-F57AA5214FC0}"/>
          </ac:picMkLst>
        </pc:picChg>
      </pc:sldChg>
      <pc:sldChg chg="modSp">
        <pc:chgData name="Natalie Nier" userId="789d918d-e25d-4144-ae1b-2b77b05b479d" providerId="ADAL" clId="{EEBCFD2A-4013-426D-B4E0-3A0F70B3F4F8}" dt="2024-09-20T23:11:54.301" v="1605" actId="962"/>
        <pc:sldMkLst>
          <pc:docMk/>
          <pc:sldMk cId="3894440505" sldId="4350"/>
        </pc:sldMkLst>
        <pc:spChg chg="mod">
          <ac:chgData name="Natalie Nier" userId="789d918d-e25d-4144-ae1b-2b77b05b479d" providerId="ADAL" clId="{EEBCFD2A-4013-426D-B4E0-3A0F70B3F4F8}" dt="2024-09-20T23:09:51.916" v="1431" actId="962"/>
          <ac:spMkLst>
            <pc:docMk/>
            <pc:sldMk cId="3894440505" sldId="4350"/>
            <ac:spMk id="6" creationId="{241E3FBD-B435-25A4-FBD3-8BDF1D3FD58C}"/>
          </ac:spMkLst>
        </pc:spChg>
        <pc:picChg chg="mod">
          <ac:chgData name="Natalie Nier" userId="789d918d-e25d-4144-ae1b-2b77b05b479d" providerId="ADAL" clId="{EEBCFD2A-4013-426D-B4E0-3A0F70B3F4F8}" dt="2024-09-20T23:11:54.301" v="1605" actId="962"/>
          <ac:picMkLst>
            <pc:docMk/>
            <pc:sldMk cId="3894440505" sldId="4350"/>
            <ac:picMk id="5" creationId="{0C548BE5-9599-D5CA-8A6C-7ED6332DF4A6}"/>
          </ac:picMkLst>
        </pc:picChg>
      </pc:sldChg>
      <pc:sldChg chg="modSp">
        <pc:chgData name="Natalie Nier" userId="789d918d-e25d-4144-ae1b-2b77b05b479d" providerId="ADAL" clId="{EEBCFD2A-4013-426D-B4E0-3A0F70B3F4F8}" dt="2024-09-20T23:13:50.239" v="1802" actId="962"/>
        <pc:sldMkLst>
          <pc:docMk/>
          <pc:sldMk cId="2364550725" sldId="4351"/>
        </pc:sldMkLst>
        <pc:picChg chg="mod">
          <ac:chgData name="Natalie Nier" userId="789d918d-e25d-4144-ae1b-2b77b05b479d" providerId="ADAL" clId="{EEBCFD2A-4013-426D-B4E0-3A0F70B3F4F8}" dt="2024-09-20T23:13:50.239" v="1802" actId="962"/>
          <ac:picMkLst>
            <pc:docMk/>
            <pc:sldMk cId="2364550725" sldId="4351"/>
            <ac:picMk id="7" creationId="{5149A02F-39FB-01D7-EF1E-CB6F17048D63}"/>
          </ac:picMkLst>
        </pc:picChg>
      </pc:sldChg>
      <pc:sldChg chg="modNotesTx">
        <pc:chgData name="Natalie Nier" userId="789d918d-e25d-4144-ae1b-2b77b05b479d" providerId="ADAL" clId="{EEBCFD2A-4013-426D-B4E0-3A0F70B3F4F8}" dt="2024-09-20T23:35:37.330" v="1924" actId="313"/>
        <pc:sldMkLst>
          <pc:docMk/>
          <pc:sldMk cId="3378296311" sldId="4355"/>
        </pc:sldMkLst>
      </pc:sldChg>
      <pc:sldChg chg="modSp">
        <pc:chgData name="Natalie Nier" userId="789d918d-e25d-4144-ae1b-2b77b05b479d" providerId="ADAL" clId="{EEBCFD2A-4013-426D-B4E0-3A0F70B3F4F8}" dt="2024-09-20T23:18:14.789" v="1909" actId="962"/>
        <pc:sldMkLst>
          <pc:docMk/>
          <pc:sldMk cId="3840064276" sldId="4357"/>
        </pc:sldMkLst>
        <pc:spChg chg="mod">
          <ac:chgData name="Natalie Nier" userId="789d918d-e25d-4144-ae1b-2b77b05b479d" providerId="ADAL" clId="{EEBCFD2A-4013-426D-B4E0-3A0F70B3F4F8}" dt="2024-09-20T23:08:24.988" v="1154" actId="962"/>
          <ac:spMkLst>
            <pc:docMk/>
            <pc:sldMk cId="3840064276" sldId="4357"/>
            <ac:spMk id="8" creationId="{675DCD7A-ACDA-47F4-99E4-B1D3389B2FD2}"/>
          </ac:spMkLst>
        </pc:spChg>
        <pc:graphicFrameChg chg="mod">
          <ac:chgData name="Natalie Nier" userId="789d918d-e25d-4144-ae1b-2b77b05b479d" providerId="ADAL" clId="{EEBCFD2A-4013-426D-B4E0-3A0F70B3F4F8}" dt="2024-09-20T23:18:14.789" v="1909" actId="962"/>
          <ac:graphicFrameMkLst>
            <pc:docMk/>
            <pc:sldMk cId="3840064276" sldId="4357"/>
            <ac:graphicFrameMk id="7" creationId="{C2964F9F-0CA0-4CCB-88B6-096999829864}"/>
          </ac:graphicFrameMkLst>
        </pc:graphicFrameChg>
      </pc:sldChg>
      <pc:sldChg chg="modSp">
        <pc:chgData name="Natalie Nier" userId="789d918d-e25d-4144-ae1b-2b77b05b479d" providerId="ADAL" clId="{EEBCFD2A-4013-426D-B4E0-3A0F70B3F4F8}" dt="2024-09-20T23:35:43.254" v="1926" actId="2"/>
        <pc:sldMkLst>
          <pc:docMk/>
          <pc:sldMk cId="1354534288" sldId="4363"/>
        </pc:sldMkLst>
        <pc:spChg chg="mod">
          <ac:chgData name="Natalie Nier" userId="789d918d-e25d-4144-ae1b-2b77b05b479d" providerId="ADAL" clId="{EEBCFD2A-4013-426D-B4E0-3A0F70B3F4F8}" dt="2024-09-20T23:35:43.254" v="1926" actId="2"/>
          <ac:spMkLst>
            <pc:docMk/>
            <pc:sldMk cId="1354534288" sldId="4363"/>
            <ac:spMk id="6" creationId="{135C91D6-6950-4E39-AA62-4138C0C95B64}"/>
          </ac:spMkLst>
        </pc:spChg>
      </pc:sldChg>
      <pc:sldChg chg="modSp">
        <pc:chgData name="Natalie Nier" userId="789d918d-e25d-4144-ae1b-2b77b05b479d" providerId="ADAL" clId="{EEBCFD2A-4013-426D-B4E0-3A0F70B3F4F8}" dt="2024-09-20T23:08:22.996" v="1153" actId="962"/>
        <pc:sldMkLst>
          <pc:docMk/>
          <pc:sldMk cId="2912316846" sldId="4365"/>
        </pc:sldMkLst>
        <pc:spChg chg="mod">
          <ac:chgData name="Natalie Nier" userId="789d918d-e25d-4144-ae1b-2b77b05b479d" providerId="ADAL" clId="{EEBCFD2A-4013-426D-B4E0-3A0F70B3F4F8}" dt="2024-09-20T23:08:22.996" v="1153" actId="962"/>
          <ac:spMkLst>
            <pc:docMk/>
            <pc:sldMk cId="2912316846" sldId="4365"/>
            <ac:spMk id="8" creationId="{CBF3D597-578A-42D0-B713-A6813FE7E2D5}"/>
          </ac:spMkLst>
        </pc:spChg>
        <pc:graphicFrameChg chg="mod">
          <ac:chgData name="Natalie Nier" userId="789d918d-e25d-4144-ae1b-2b77b05b479d" providerId="ADAL" clId="{EEBCFD2A-4013-426D-B4E0-3A0F70B3F4F8}" dt="2024-09-20T15:44:52.236" v="387" actId="962"/>
          <ac:graphicFrameMkLst>
            <pc:docMk/>
            <pc:sldMk cId="2912316846" sldId="4365"/>
            <ac:graphicFrameMk id="7" creationId="{7F1A7A3A-31ED-46E1-83B7-78671CA77110}"/>
          </ac:graphicFrameMkLst>
        </pc:graphicFrameChg>
      </pc:sldChg>
      <pc:sldChg chg="modSp">
        <pc:chgData name="Natalie Nier" userId="789d918d-e25d-4144-ae1b-2b77b05b479d" providerId="ADAL" clId="{EEBCFD2A-4013-426D-B4E0-3A0F70B3F4F8}" dt="2024-09-20T23:24:51.659" v="1923" actId="14826"/>
        <pc:sldMkLst>
          <pc:docMk/>
          <pc:sldMk cId="3859733000" sldId="4366"/>
        </pc:sldMkLst>
        <pc:picChg chg="mod">
          <ac:chgData name="Natalie Nier" userId="789d918d-e25d-4144-ae1b-2b77b05b479d" providerId="ADAL" clId="{EEBCFD2A-4013-426D-B4E0-3A0F70B3F4F8}" dt="2024-09-20T23:24:51.659" v="1923" actId="14826"/>
          <ac:picMkLst>
            <pc:docMk/>
            <pc:sldMk cId="3859733000" sldId="4366"/>
            <ac:picMk id="6" creationId="{30DCA681-98F1-49C2-A45C-14145E105E3F}"/>
          </ac:picMkLst>
        </pc:picChg>
        <pc:picChg chg="mod">
          <ac:chgData name="Natalie Nier" userId="789d918d-e25d-4144-ae1b-2b77b05b479d" providerId="ADAL" clId="{EEBCFD2A-4013-426D-B4E0-3A0F70B3F4F8}" dt="2024-09-20T23:14:01.517" v="1803" actId="962"/>
          <ac:picMkLst>
            <pc:docMk/>
            <pc:sldMk cId="3859733000" sldId="4366"/>
            <ac:picMk id="1026" creationId="{9E89C42C-E8A6-B5BA-2317-2DFD091F61A6}"/>
          </ac:picMkLst>
        </pc:picChg>
      </pc:sldChg>
      <pc:sldChg chg="modSp">
        <pc:chgData name="Natalie Nier" userId="789d918d-e25d-4144-ae1b-2b77b05b479d" providerId="ADAL" clId="{EEBCFD2A-4013-426D-B4E0-3A0F70B3F4F8}" dt="2024-09-20T23:07:46.973" v="1062" actId="962"/>
        <pc:sldMkLst>
          <pc:docMk/>
          <pc:sldMk cId="121380380" sldId="4368"/>
        </pc:sldMkLst>
        <pc:graphicFrameChg chg="mod">
          <ac:chgData name="Natalie Nier" userId="789d918d-e25d-4144-ae1b-2b77b05b479d" providerId="ADAL" clId="{EEBCFD2A-4013-426D-B4E0-3A0F70B3F4F8}" dt="2024-09-20T23:07:46.973" v="1062" actId="962"/>
          <ac:graphicFrameMkLst>
            <pc:docMk/>
            <pc:sldMk cId="121380380" sldId="4368"/>
            <ac:graphicFrameMk id="24" creationId="{6A6A1830-B23D-047E-E391-9D1BC180AEA7}"/>
          </ac:graphicFrameMkLst>
        </pc:graphicFrameChg>
      </pc:sldChg>
      <pc:sldChg chg="modSp">
        <pc:chgData name="Natalie Nier" userId="789d918d-e25d-4144-ae1b-2b77b05b479d" providerId="ADAL" clId="{EEBCFD2A-4013-426D-B4E0-3A0F70B3F4F8}" dt="2024-09-20T23:07:26.090" v="922" actId="962"/>
        <pc:sldMkLst>
          <pc:docMk/>
          <pc:sldMk cId="891334099" sldId="4369"/>
        </pc:sldMkLst>
        <pc:picChg chg="mod">
          <ac:chgData name="Natalie Nier" userId="789d918d-e25d-4144-ae1b-2b77b05b479d" providerId="ADAL" clId="{EEBCFD2A-4013-426D-B4E0-3A0F70B3F4F8}" dt="2024-09-20T23:07:26.090" v="922" actId="962"/>
          <ac:picMkLst>
            <pc:docMk/>
            <pc:sldMk cId="891334099" sldId="4369"/>
            <ac:picMk id="7" creationId="{BFA5034B-CAD2-46B0-8D26-7D5EA5EAC45D}"/>
          </ac:picMkLst>
        </pc:picChg>
      </pc:sldChg>
      <pc:sldChg chg="modSp">
        <pc:chgData name="Natalie Nier" userId="789d918d-e25d-4144-ae1b-2b77b05b479d" providerId="ADAL" clId="{EEBCFD2A-4013-426D-B4E0-3A0F70B3F4F8}" dt="2024-09-20T23:14:28.475" v="1845" actId="962"/>
        <pc:sldMkLst>
          <pc:docMk/>
          <pc:sldMk cId="947042830" sldId="4370"/>
        </pc:sldMkLst>
        <pc:picChg chg="mod">
          <ac:chgData name="Natalie Nier" userId="789d918d-e25d-4144-ae1b-2b77b05b479d" providerId="ADAL" clId="{EEBCFD2A-4013-426D-B4E0-3A0F70B3F4F8}" dt="2024-09-20T23:14:28.475" v="1845" actId="962"/>
          <ac:picMkLst>
            <pc:docMk/>
            <pc:sldMk cId="947042830" sldId="4370"/>
            <ac:picMk id="5" creationId="{DA72EA64-BFD4-4E4B-A73F-0A06A6C52D3C}"/>
          </ac:picMkLst>
        </pc:picChg>
      </pc:sldChg>
    </pc:docChg>
  </pc:docChgLst>
  <pc:docChgLst>
    <pc:chgData name="Natalie Nier" userId="789d918d-e25d-4144-ae1b-2b77b05b479d" providerId="ADAL" clId="{695B3306-ED52-4775-86ED-C6E9DA2403CE}"/>
    <pc:docChg chg="modSld">
      <pc:chgData name="Natalie Nier" userId="789d918d-e25d-4144-ae1b-2b77b05b479d" providerId="ADAL" clId="{695B3306-ED52-4775-86ED-C6E9DA2403CE}" dt="2024-09-23T16:21:53.745" v="54" actId="6549"/>
      <pc:docMkLst>
        <pc:docMk/>
      </pc:docMkLst>
      <pc:sldChg chg="modNotesTx">
        <pc:chgData name="Natalie Nier" userId="789d918d-e25d-4144-ae1b-2b77b05b479d" providerId="ADAL" clId="{695B3306-ED52-4775-86ED-C6E9DA2403CE}" dt="2024-09-23T16:21:53.745" v="54" actId="6549"/>
        <pc:sldMkLst>
          <pc:docMk/>
          <pc:sldMk cId="69133096" sldId="4192"/>
        </pc:sldMkLst>
      </pc:sldChg>
      <pc:sldChg chg="modNotesTx">
        <pc:chgData name="Natalie Nier" userId="789d918d-e25d-4144-ae1b-2b77b05b479d" providerId="ADAL" clId="{695B3306-ED52-4775-86ED-C6E9DA2403CE}" dt="2024-09-23T16:15:46.893" v="1" actId="6549"/>
        <pc:sldMkLst>
          <pc:docMk/>
          <pc:sldMk cId="3591384790" sldId="4310"/>
        </pc:sldMkLst>
      </pc:sldChg>
    </pc:docChg>
  </pc:docChgLst>
  <pc:docChgLst>
    <pc:chgData name="Natalie Nier" userId="S::nnier_ctacusa.com#ext#@mcreldenver.onmicrosoft.com::f6dec948-0bb2-42c3-b680-e63f223fe800" providerId="AD" clId="Web-{C573F439-B11B-506B-776A-7BF8A489C99C}"/>
    <pc:docChg chg="modSld">
      <pc:chgData name="Natalie Nier" userId="S::nnier_ctacusa.com#ext#@mcreldenver.onmicrosoft.com::f6dec948-0bb2-42c3-b680-e63f223fe800" providerId="AD" clId="Web-{C573F439-B11B-506B-776A-7BF8A489C99C}" dt="2024-09-20T16:10:27.757" v="16"/>
      <pc:docMkLst>
        <pc:docMk/>
      </pc:docMkLst>
      <pc:sldChg chg="modNotes">
        <pc:chgData name="Natalie Nier" userId="S::nnier_ctacusa.com#ext#@mcreldenver.onmicrosoft.com::f6dec948-0bb2-42c3-b680-e63f223fe800" providerId="AD" clId="Web-{C573F439-B11B-506B-776A-7BF8A489C99C}" dt="2024-09-20T15:52:07.106" v="11"/>
        <pc:sldMkLst>
          <pc:docMk/>
          <pc:sldMk cId="3705179060" sldId="4191"/>
        </pc:sldMkLst>
      </pc:sldChg>
      <pc:sldChg chg="modNotes">
        <pc:chgData name="Natalie Nier" userId="S::nnier_ctacusa.com#ext#@mcreldenver.onmicrosoft.com::f6dec948-0bb2-42c3-b680-e63f223fe800" providerId="AD" clId="Web-{C573F439-B11B-506B-776A-7BF8A489C99C}" dt="2024-09-20T15:50:22.477" v="8"/>
        <pc:sldMkLst>
          <pc:docMk/>
          <pc:sldMk cId="3830560305" sldId="4301"/>
        </pc:sldMkLst>
      </pc:sldChg>
      <pc:sldChg chg="modSp">
        <pc:chgData name="Natalie Nier" userId="S::nnier_ctacusa.com#ext#@mcreldenver.onmicrosoft.com::f6dec948-0bb2-42c3-b680-e63f223fe800" providerId="AD" clId="Web-{C573F439-B11B-506B-776A-7BF8A489C99C}" dt="2024-09-20T16:03:06.085" v="13"/>
        <pc:sldMkLst>
          <pc:docMk/>
          <pc:sldMk cId="4215133376" sldId="4309"/>
        </pc:sldMkLst>
        <pc:picChg chg="mod">
          <ac:chgData name="Natalie Nier" userId="S::nnier_ctacusa.com#ext#@mcreldenver.onmicrosoft.com::f6dec948-0bb2-42c3-b680-e63f223fe800" providerId="AD" clId="Web-{C573F439-B11B-506B-776A-7BF8A489C99C}" dt="2024-09-20T16:03:06.085" v="13"/>
          <ac:picMkLst>
            <pc:docMk/>
            <pc:sldMk cId="4215133376" sldId="4309"/>
            <ac:picMk id="6" creationId="{30DCA681-98F1-49C2-A45C-14145E105E3F}"/>
          </ac:picMkLst>
        </pc:picChg>
      </pc:sldChg>
      <pc:sldChg chg="modNotes">
        <pc:chgData name="Natalie Nier" userId="S::nnier_ctacusa.com#ext#@mcreldenver.onmicrosoft.com::f6dec948-0bb2-42c3-b680-e63f223fe800" providerId="AD" clId="Web-{C573F439-B11B-506B-776A-7BF8A489C99C}" dt="2024-09-20T16:10:27.757" v="16"/>
        <pc:sldMkLst>
          <pc:docMk/>
          <pc:sldMk cId="3591384790" sldId="4310"/>
        </pc:sldMkLst>
      </pc:sldChg>
    </pc:docChg>
  </pc:docChgLst>
  <pc:docChgLst>
    <pc:chgData name="Natalie Nier" userId="S::nnier_ctacusa.com#ext#@mcreldenver.onmicrosoft.com::f6dec948-0bb2-42c3-b680-e63f223fe800" providerId="AD" clId="Web-{853FA032-0BF8-827E-6150-A390AB3DDCE1}"/>
    <pc:docChg chg="modSld">
      <pc:chgData name="Natalie Nier" userId="S::nnier_ctacusa.com#ext#@mcreldenver.onmicrosoft.com::f6dec948-0bb2-42c3-b680-e63f223fe800" providerId="AD" clId="Web-{853FA032-0BF8-827E-6150-A390AB3DDCE1}" dt="2024-09-19T16:29:56.245" v="1" actId="20577"/>
      <pc:docMkLst>
        <pc:docMk/>
      </pc:docMkLst>
      <pc:sldChg chg="modSp">
        <pc:chgData name="Natalie Nier" userId="S::nnier_ctacusa.com#ext#@mcreldenver.onmicrosoft.com::f6dec948-0bb2-42c3-b680-e63f223fe800" providerId="AD" clId="Web-{853FA032-0BF8-827E-6150-A390AB3DDCE1}" dt="2024-09-19T16:29:56.245" v="1" actId="20577"/>
        <pc:sldMkLst>
          <pc:docMk/>
          <pc:sldMk cId="1330041591" sldId="256"/>
        </pc:sldMkLst>
        <pc:spChg chg="mod">
          <ac:chgData name="Natalie Nier" userId="S::nnier_ctacusa.com#ext#@mcreldenver.onmicrosoft.com::f6dec948-0bb2-42c3-b680-e63f223fe800" providerId="AD" clId="Web-{853FA032-0BF8-827E-6150-A390AB3DDCE1}" dt="2024-09-19T16:29:56.245" v="1" actId="20577"/>
          <ac:spMkLst>
            <pc:docMk/>
            <pc:sldMk cId="1330041591" sldId="256"/>
            <ac:spMk id="3" creationId="{30A22470-490F-4D93-90AF-A7C91F6615B5}"/>
          </ac:spMkLst>
        </pc:spChg>
      </pc:sldChg>
    </pc:docChg>
  </pc:docChgLst>
  <pc:docChgLst>
    <pc:chgData name="Natalie Nier" userId="S::nnier_ctacusa.com#ext#@mcreldenver.onmicrosoft.com::f6dec948-0bb2-42c3-b680-e63f223fe800" providerId="AD" clId="Web-{B867CAC4-A7D0-BD43-621F-CF0B82213380}"/>
    <pc:docChg chg="modSld">
      <pc:chgData name="Natalie Nier" userId="S::nnier_ctacusa.com#ext#@mcreldenver.onmicrosoft.com::f6dec948-0bb2-42c3-b680-e63f223fe800" providerId="AD" clId="Web-{B867CAC4-A7D0-BD43-621F-CF0B82213380}" dt="2024-09-20T23:46:58.819" v="4"/>
      <pc:docMkLst>
        <pc:docMk/>
      </pc:docMkLst>
      <pc:sldChg chg="modNotes">
        <pc:chgData name="Natalie Nier" userId="S::nnier_ctacusa.com#ext#@mcreldenver.onmicrosoft.com::f6dec948-0bb2-42c3-b680-e63f223fe800" providerId="AD" clId="Web-{B867CAC4-A7D0-BD43-621F-CF0B82213380}" dt="2024-09-20T23:46:58.819" v="4"/>
        <pc:sldMkLst>
          <pc:docMk/>
          <pc:sldMk cId="3591384790" sldId="4310"/>
        </pc:sldMkLst>
      </pc:sldChg>
    </pc:docChg>
  </pc:docChgLst>
  <pc:docChgLst>
    <pc:chgData name="Natalie Nier" userId="789d918d-e25d-4144-ae1b-2b77b05b479d" providerId="ADAL" clId="{12D0912B-37FA-4BCF-B4E7-6027561885EA}"/>
    <pc:docChg chg="custSel addSld delSld modSld modMainMaster modSection">
      <pc:chgData name="Natalie Nier" userId="789d918d-e25d-4144-ae1b-2b77b05b479d" providerId="ADAL" clId="{12D0912B-37FA-4BCF-B4E7-6027561885EA}" dt="2024-08-26T22:52:52.802" v="201" actId="1076"/>
      <pc:docMkLst>
        <pc:docMk/>
      </pc:docMkLst>
      <pc:sldChg chg="modSp">
        <pc:chgData name="Natalie Nier" userId="789d918d-e25d-4144-ae1b-2b77b05b479d" providerId="ADAL" clId="{12D0912B-37FA-4BCF-B4E7-6027561885EA}" dt="2024-08-26T17:23:06.145" v="30" actId="6549"/>
        <pc:sldMkLst>
          <pc:docMk/>
          <pc:sldMk cId="2983983707" sldId="284"/>
        </pc:sldMkLst>
        <pc:spChg chg="mod">
          <ac:chgData name="Natalie Nier" userId="789d918d-e25d-4144-ae1b-2b77b05b479d" providerId="ADAL" clId="{12D0912B-37FA-4BCF-B4E7-6027561885EA}" dt="2024-08-26T17:23:06.145" v="30" actId="6549"/>
          <ac:spMkLst>
            <pc:docMk/>
            <pc:sldMk cId="2983983707" sldId="284"/>
            <ac:spMk id="2" creationId="{ABFEF076-07AE-2C49-941B-4EA05F5FC208}"/>
          </ac:spMkLst>
        </pc:spChg>
      </pc:sldChg>
      <pc:sldChg chg="addSp delSp modSp">
        <pc:chgData name="Natalie Nier" userId="789d918d-e25d-4144-ae1b-2b77b05b479d" providerId="ADAL" clId="{12D0912B-37FA-4BCF-B4E7-6027561885EA}" dt="2024-08-26T22:48:37.724" v="191" actId="1076"/>
        <pc:sldMkLst>
          <pc:docMk/>
          <pc:sldMk cId="3983167948" sldId="4200"/>
        </pc:sldMkLst>
        <pc:picChg chg="add mod">
          <ac:chgData name="Natalie Nier" userId="789d918d-e25d-4144-ae1b-2b77b05b479d" providerId="ADAL" clId="{12D0912B-37FA-4BCF-B4E7-6027561885EA}" dt="2024-08-26T22:48:37.724" v="191" actId="1076"/>
          <ac:picMkLst>
            <pc:docMk/>
            <pc:sldMk cId="3983167948" sldId="4200"/>
            <ac:picMk id="4" creationId="{939D0461-B855-43E6-A69C-3527E597E04C}"/>
          </ac:picMkLst>
        </pc:picChg>
        <pc:picChg chg="del">
          <ac:chgData name="Natalie Nier" userId="789d918d-e25d-4144-ae1b-2b77b05b479d" providerId="ADAL" clId="{12D0912B-37FA-4BCF-B4E7-6027561885EA}" dt="2024-08-26T22:48:25.576" v="188" actId="478"/>
          <ac:picMkLst>
            <pc:docMk/>
            <pc:sldMk cId="3983167948" sldId="4200"/>
            <ac:picMk id="8" creationId="{D134DB1A-DDEE-4351-BA78-30DE75B20CB5}"/>
          </ac:picMkLst>
        </pc:picChg>
      </pc:sldChg>
      <pc:sldChg chg="modSp">
        <pc:chgData name="Natalie Nier" userId="789d918d-e25d-4144-ae1b-2b77b05b479d" providerId="ADAL" clId="{12D0912B-37FA-4BCF-B4E7-6027561885EA}" dt="2024-08-26T17:23:24.367" v="31" actId="1036"/>
        <pc:sldMkLst>
          <pc:docMk/>
          <pc:sldMk cId="1666484566" sldId="4269"/>
        </pc:sldMkLst>
        <pc:spChg chg="mod">
          <ac:chgData name="Natalie Nier" userId="789d918d-e25d-4144-ae1b-2b77b05b479d" providerId="ADAL" clId="{12D0912B-37FA-4BCF-B4E7-6027561885EA}" dt="2024-08-26T17:23:24.367" v="31" actId="1036"/>
          <ac:spMkLst>
            <pc:docMk/>
            <pc:sldMk cId="1666484566" sldId="4269"/>
            <ac:spMk id="2" creationId="{4CFF8E06-E2A4-0C4D-8447-6EFE1D06C6D2}"/>
          </ac:spMkLst>
        </pc:spChg>
      </pc:sldChg>
      <pc:sldChg chg="modSp">
        <pc:chgData name="Natalie Nier" userId="789d918d-e25d-4144-ae1b-2b77b05b479d" providerId="ADAL" clId="{12D0912B-37FA-4BCF-B4E7-6027561885EA}" dt="2024-08-26T17:21:14.901" v="5" actId="1076"/>
        <pc:sldMkLst>
          <pc:docMk/>
          <pc:sldMk cId="3236769340" sldId="4296"/>
        </pc:sldMkLst>
        <pc:spChg chg="mod">
          <ac:chgData name="Natalie Nier" userId="789d918d-e25d-4144-ae1b-2b77b05b479d" providerId="ADAL" clId="{12D0912B-37FA-4BCF-B4E7-6027561885EA}" dt="2024-08-26T17:21:14.901" v="5" actId="1076"/>
          <ac:spMkLst>
            <pc:docMk/>
            <pc:sldMk cId="3236769340" sldId="4296"/>
            <ac:spMk id="7" creationId="{DB6BF7F1-B7DF-4DAD-8173-0DFB5C4E38B1}"/>
          </ac:spMkLst>
        </pc:spChg>
      </pc:sldChg>
      <pc:sldChg chg="addSp delSp modSp">
        <pc:chgData name="Natalie Nier" userId="789d918d-e25d-4144-ae1b-2b77b05b479d" providerId="ADAL" clId="{12D0912B-37FA-4BCF-B4E7-6027561885EA}" dt="2024-08-26T22:43:00.571" v="187" actId="1035"/>
        <pc:sldMkLst>
          <pc:docMk/>
          <pc:sldMk cId="1502935599" sldId="4298"/>
        </pc:sldMkLst>
        <pc:spChg chg="del">
          <ac:chgData name="Natalie Nier" userId="789d918d-e25d-4144-ae1b-2b77b05b479d" providerId="ADAL" clId="{12D0912B-37FA-4BCF-B4E7-6027561885EA}" dt="2024-08-26T22:42:51.982" v="184" actId="478"/>
          <ac:spMkLst>
            <pc:docMk/>
            <pc:sldMk cId="1502935599" sldId="4298"/>
            <ac:spMk id="11" creationId="{EDE570D7-8EA5-4147-868F-E9EBEBCB6B0B}"/>
          </ac:spMkLst>
        </pc:spChg>
        <pc:picChg chg="del">
          <ac:chgData name="Natalie Nier" userId="789d918d-e25d-4144-ae1b-2b77b05b479d" providerId="ADAL" clId="{12D0912B-37FA-4BCF-B4E7-6027561885EA}" dt="2024-08-26T22:42:23.554" v="180" actId="478"/>
          <ac:picMkLst>
            <pc:docMk/>
            <pc:sldMk cId="1502935599" sldId="4298"/>
            <ac:picMk id="6" creationId="{E8A73E57-C740-7B4C-8590-4D2D940719C1}"/>
          </ac:picMkLst>
        </pc:picChg>
        <pc:picChg chg="add mod modCrop">
          <ac:chgData name="Natalie Nier" userId="789d918d-e25d-4144-ae1b-2b77b05b479d" providerId="ADAL" clId="{12D0912B-37FA-4BCF-B4E7-6027561885EA}" dt="2024-08-26T22:43:00.571" v="187" actId="1035"/>
          <ac:picMkLst>
            <pc:docMk/>
            <pc:sldMk cId="1502935599" sldId="4298"/>
            <ac:picMk id="7" creationId="{572A0319-AF04-44FE-BBF3-05536105AAD9}"/>
          </ac:picMkLst>
        </pc:picChg>
      </pc:sldChg>
      <pc:sldChg chg="addSp delSp modSp">
        <pc:chgData name="Natalie Nier" userId="789d918d-e25d-4144-ae1b-2b77b05b479d" providerId="ADAL" clId="{12D0912B-37FA-4BCF-B4E7-6027561885EA}" dt="2024-08-26T22:40:45.359" v="179" actId="208"/>
        <pc:sldMkLst>
          <pc:docMk/>
          <pc:sldMk cId="3830560305" sldId="4301"/>
        </pc:sldMkLst>
        <pc:spChg chg="add del mod">
          <ac:chgData name="Natalie Nier" userId="789d918d-e25d-4144-ae1b-2b77b05b479d" providerId="ADAL" clId="{12D0912B-37FA-4BCF-B4E7-6027561885EA}" dt="2024-08-26T22:39:55.657" v="171" actId="478"/>
          <ac:spMkLst>
            <pc:docMk/>
            <pc:sldMk cId="3830560305" sldId="4301"/>
            <ac:spMk id="7" creationId="{44C91A0D-1298-4AB0-AA2C-63462A1B995D}"/>
          </ac:spMkLst>
        </pc:spChg>
        <pc:picChg chg="add mod modCrop">
          <ac:chgData name="Natalie Nier" userId="789d918d-e25d-4144-ae1b-2b77b05b479d" providerId="ADAL" clId="{12D0912B-37FA-4BCF-B4E7-6027561885EA}" dt="2024-08-26T22:40:45.359" v="179" actId="208"/>
          <ac:picMkLst>
            <pc:docMk/>
            <pc:sldMk cId="3830560305" sldId="4301"/>
            <ac:picMk id="3" creationId="{8A5CC741-75E4-43D1-B322-5D4E06240F91}"/>
          </ac:picMkLst>
        </pc:picChg>
        <pc:picChg chg="del">
          <ac:chgData name="Natalie Nier" userId="789d918d-e25d-4144-ae1b-2b77b05b479d" providerId="ADAL" clId="{12D0912B-37FA-4BCF-B4E7-6027561885EA}" dt="2024-08-26T22:39:53.323" v="170" actId="478"/>
          <ac:picMkLst>
            <pc:docMk/>
            <pc:sldMk cId="3830560305" sldId="4301"/>
            <ac:picMk id="6" creationId="{CAC3A8B7-C377-D51D-4D3E-CE3707DAE1A2}"/>
          </ac:picMkLst>
        </pc:picChg>
      </pc:sldChg>
      <pc:sldChg chg="modSp">
        <pc:chgData name="Natalie Nier" userId="789d918d-e25d-4144-ae1b-2b77b05b479d" providerId="ADAL" clId="{12D0912B-37FA-4BCF-B4E7-6027561885EA}" dt="2024-08-26T17:24:29.509" v="41" actId="20577"/>
        <pc:sldMkLst>
          <pc:docMk/>
          <pc:sldMk cId="2810016438" sldId="4326"/>
        </pc:sldMkLst>
        <pc:spChg chg="mod">
          <ac:chgData name="Natalie Nier" userId="789d918d-e25d-4144-ae1b-2b77b05b479d" providerId="ADAL" clId="{12D0912B-37FA-4BCF-B4E7-6027561885EA}" dt="2024-08-26T17:24:29.509" v="41" actId="20577"/>
          <ac:spMkLst>
            <pc:docMk/>
            <pc:sldMk cId="2810016438" sldId="4326"/>
            <ac:spMk id="3" creationId="{658068DA-8500-62D4-62C1-A78E63DC9623}"/>
          </ac:spMkLst>
        </pc:spChg>
      </pc:sldChg>
      <pc:sldChg chg="modSp">
        <pc:chgData name="Natalie Nier" userId="789d918d-e25d-4144-ae1b-2b77b05b479d" providerId="ADAL" clId="{12D0912B-37FA-4BCF-B4E7-6027561885EA}" dt="2024-08-26T17:25:11.599" v="47" actId="1076"/>
        <pc:sldMkLst>
          <pc:docMk/>
          <pc:sldMk cId="662695446" sldId="4332"/>
        </pc:sldMkLst>
        <pc:spChg chg="mod">
          <ac:chgData name="Natalie Nier" userId="789d918d-e25d-4144-ae1b-2b77b05b479d" providerId="ADAL" clId="{12D0912B-37FA-4BCF-B4E7-6027561885EA}" dt="2024-08-26T17:25:11.599" v="47" actId="1076"/>
          <ac:spMkLst>
            <pc:docMk/>
            <pc:sldMk cId="662695446" sldId="4332"/>
            <ac:spMk id="5" creationId="{AB1B8701-41C3-8103-48CB-6F9BBEEDBCB9}"/>
          </ac:spMkLst>
        </pc:spChg>
      </pc:sldChg>
      <pc:sldChg chg="addSp delSp modSp">
        <pc:chgData name="Natalie Nier" userId="789d918d-e25d-4144-ae1b-2b77b05b479d" providerId="ADAL" clId="{12D0912B-37FA-4BCF-B4E7-6027561885EA}" dt="2024-08-26T22:52:52.802" v="201" actId="1076"/>
        <pc:sldMkLst>
          <pc:docMk/>
          <pc:sldMk cId="1948012503" sldId="4343"/>
        </pc:sldMkLst>
        <pc:spChg chg="add del mod">
          <ac:chgData name="Natalie Nier" userId="789d918d-e25d-4144-ae1b-2b77b05b479d" providerId="ADAL" clId="{12D0912B-37FA-4BCF-B4E7-6027561885EA}" dt="2024-08-26T22:52:41.314" v="198" actId="478"/>
          <ac:spMkLst>
            <pc:docMk/>
            <pc:sldMk cId="1948012503" sldId="4343"/>
            <ac:spMk id="5" creationId="{5A74E3F8-EADD-486D-8687-EC78987A955C}"/>
          </ac:spMkLst>
        </pc:spChg>
        <pc:picChg chg="add mod modCrop">
          <ac:chgData name="Natalie Nier" userId="789d918d-e25d-4144-ae1b-2b77b05b479d" providerId="ADAL" clId="{12D0912B-37FA-4BCF-B4E7-6027561885EA}" dt="2024-08-26T22:52:52.802" v="201" actId="1076"/>
          <ac:picMkLst>
            <pc:docMk/>
            <pc:sldMk cId="1948012503" sldId="4343"/>
            <ac:picMk id="3" creationId="{90957214-4F17-421C-BBF7-4E65403159F1}"/>
          </ac:picMkLst>
        </pc:picChg>
      </pc:sldChg>
      <pc:sldChg chg="modSp">
        <pc:chgData name="Natalie Nier" userId="789d918d-e25d-4144-ae1b-2b77b05b479d" providerId="ADAL" clId="{12D0912B-37FA-4BCF-B4E7-6027561885EA}" dt="2024-08-26T17:26:26.203" v="63" actId="1076"/>
        <pc:sldMkLst>
          <pc:docMk/>
          <pc:sldMk cId="3846559773" sldId="4345"/>
        </pc:sldMkLst>
        <pc:spChg chg="mod">
          <ac:chgData name="Natalie Nier" userId="789d918d-e25d-4144-ae1b-2b77b05b479d" providerId="ADAL" clId="{12D0912B-37FA-4BCF-B4E7-6027561885EA}" dt="2024-08-26T17:26:26.203" v="63" actId="1076"/>
          <ac:spMkLst>
            <pc:docMk/>
            <pc:sldMk cId="3846559773" sldId="4345"/>
            <ac:spMk id="5" creationId="{7DB5D479-B3F1-0C2B-4715-6CE04EE41321}"/>
          </ac:spMkLst>
        </pc:spChg>
      </pc:sldChg>
      <pc:sldChg chg="modTransition">
        <pc:chgData name="Natalie Nier" userId="789d918d-e25d-4144-ae1b-2b77b05b479d" providerId="ADAL" clId="{12D0912B-37FA-4BCF-B4E7-6027561885EA}" dt="2024-08-26T17:17:58.783" v="0"/>
        <pc:sldMkLst>
          <pc:docMk/>
          <pc:sldMk cId="3986444500" sldId="4346"/>
        </pc:sldMkLst>
      </pc:sldChg>
      <pc:sldChg chg="addSp delSp modSp">
        <pc:chgData name="Natalie Nier" userId="789d918d-e25d-4144-ae1b-2b77b05b479d" providerId="ADAL" clId="{12D0912B-37FA-4BCF-B4E7-6027561885EA}" dt="2024-08-26T17:27:15.177" v="77" actId="1076"/>
        <pc:sldMkLst>
          <pc:docMk/>
          <pc:sldMk cId="913124768" sldId="4348"/>
        </pc:sldMkLst>
        <pc:spChg chg="mod">
          <ac:chgData name="Natalie Nier" userId="789d918d-e25d-4144-ae1b-2b77b05b479d" providerId="ADAL" clId="{12D0912B-37FA-4BCF-B4E7-6027561885EA}" dt="2024-08-26T17:27:15.177" v="77" actId="1076"/>
          <ac:spMkLst>
            <pc:docMk/>
            <pc:sldMk cId="913124768" sldId="4348"/>
            <ac:spMk id="2" creationId="{48BD3C9C-7999-2FFA-DA40-AF0E376C2D2E}"/>
          </ac:spMkLst>
        </pc:spChg>
        <pc:picChg chg="add">
          <ac:chgData name="Natalie Nier" userId="789d918d-e25d-4144-ae1b-2b77b05b479d" providerId="ADAL" clId="{12D0912B-37FA-4BCF-B4E7-6027561885EA}" dt="2024-08-26T17:26:56.730" v="65"/>
          <ac:picMkLst>
            <pc:docMk/>
            <pc:sldMk cId="913124768" sldId="4348"/>
            <ac:picMk id="7" creationId="{3372A5E1-16A4-4380-B10A-2DEDA59A1496}"/>
          </ac:picMkLst>
        </pc:picChg>
        <pc:picChg chg="del">
          <ac:chgData name="Natalie Nier" userId="789d918d-e25d-4144-ae1b-2b77b05b479d" providerId="ADAL" clId="{12D0912B-37FA-4BCF-B4E7-6027561885EA}" dt="2024-08-26T17:26:56.309" v="64" actId="478"/>
          <ac:picMkLst>
            <pc:docMk/>
            <pc:sldMk cId="913124768" sldId="4348"/>
            <ac:picMk id="13" creationId="{41F3AC63-23E2-4422-8A20-564A2D6705D5}"/>
          </ac:picMkLst>
        </pc:picChg>
      </pc:sldChg>
      <pc:sldChg chg="modSp">
        <pc:chgData name="Natalie Nier" userId="789d918d-e25d-4144-ae1b-2b77b05b479d" providerId="ADAL" clId="{12D0912B-37FA-4BCF-B4E7-6027561885EA}" dt="2024-08-26T17:29:40.888" v="82" actId="1036"/>
        <pc:sldMkLst>
          <pc:docMk/>
          <pc:sldMk cId="431752846" sldId="4349"/>
        </pc:sldMkLst>
        <pc:spChg chg="mod">
          <ac:chgData name="Natalie Nier" userId="789d918d-e25d-4144-ae1b-2b77b05b479d" providerId="ADAL" clId="{12D0912B-37FA-4BCF-B4E7-6027561885EA}" dt="2024-08-26T17:29:40.888" v="82" actId="1036"/>
          <ac:spMkLst>
            <pc:docMk/>
            <pc:sldMk cId="431752846" sldId="4349"/>
            <ac:spMk id="4" creationId="{BA6D80EC-038B-1C3E-A649-8BE4D28AF7CE}"/>
          </ac:spMkLst>
        </pc:spChg>
      </pc:sldChg>
      <pc:sldChg chg="addSp delSp modSp">
        <pc:chgData name="Natalie Nier" userId="789d918d-e25d-4144-ae1b-2b77b05b479d" providerId="ADAL" clId="{12D0912B-37FA-4BCF-B4E7-6027561885EA}" dt="2024-08-26T17:30:00.018" v="97" actId="1076"/>
        <pc:sldMkLst>
          <pc:docMk/>
          <pc:sldMk cId="3894440505" sldId="4350"/>
        </pc:sldMkLst>
        <pc:spChg chg="del">
          <ac:chgData name="Natalie Nier" userId="789d918d-e25d-4144-ae1b-2b77b05b479d" providerId="ADAL" clId="{12D0912B-37FA-4BCF-B4E7-6027561885EA}" dt="2024-08-26T17:29:55.881" v="96" actId="478"/>
          <ac:spMkLst>
            <pc:docMk/>
            <pc:sldMk cId="3894440505" sldId="4350"/>
            <ac:spMk id="4" creationId="{B06B0D05-809B-6A99-E38C-2519995CAF72}"/>
          </ac:spMkLst>
        </pc:spChg>
        <pc:spChg chg="add mod">
          <ac:chgData name="Natalie Nier" userId="789d918d-e25d-4144-ae1b-2b77b05b479d" providerId="ADAL" clId="{12D0912B-37FA-4BCF-B4E7-6027561885EA}" dt="2024-08-26T17:30:00.018" v="97" actId="1076"/>
          <ac:spMkLst>
            <pc:docMk/>
            <pc:sldMk cId="3894440505" sldId="4350"/>
            <ac:spMk id="7" creationId="{17125E6F-1C53-4602-A80C-0005C977741C}"/>
          </ac:spMkLst>
        </pc:spChg>
      </pc:sldChg>
      <pc:sldChg chg="addSp delSp modSp">
        <pc:chgData name="Natalie Nier" userId="789d918d-e25d-4144-ae1b-2b77b05b479d" providerId="ADAL" clId="{12D0912B-37FA-4BCF-B4E7-6027561885EA}" dt="2024-08-26T17:30:59.168" v="115" actId="478"/>
        <pc:sldMkLst>
          <pc:docMk/>
          <pc:sldMk cId="2364550725" sldId="4351"/>
        </pc:sldMkLst>
        <pc:spChg chg="add mod">
          <ac:chgData name="Natalie Nier" userId="789d918d-e25d-4144-ae1b-2b77b05b479d" providerId="ADAL" clId="{12D0912B-37FA-4BCF-B4E7-6027561885EA}" dt="2024-08-26T17:30:10.473" v="114" actId="1036"/>
          <ac:spMkLst>
            <pc:docMk/>
            <pc:sldMk cId="2364550725" sldId="4351"/>
            <ac:spMk id="6" creationId="{66EBFA9A-0F34-4DEC-BDE9-3C2AA0EEF31A}"/>
          </ac:spMkLst>
        </pc:spChg>
        <pc:spChg chg="del">
          <ac:chgData name="Natalie Nier" userId="789d918d-e25d-4144-ae1b-2b77b05b479d" providerId="ADAL" clId="{12D0912B-37FA-4BCF-B4E7-6027561885EA}" dt="2024-08-26T17:30:59.168" v="115" actId="478"/>
          <ac:spMkLst>
            <pc:docMk/>
            <pc:sldMk cId="2364550725" sldId="4351"/>
            <ac:spMk id="8" creationId="{2F7480B8-D8B8-7BDB-47D9-F13885CFBC3B}"/>
          </ac:spMkLst>
        </pc:spChg>
      </pc:sldChg>
      <pc:sldChg chg="add">
        <pc:chgData name="Natalie Nier" userId="789d918d-e25d-4144-ae1b-2b77b05b479d" providerId="ADAL" clId="{12D0912B-37FA-4BCF-B4E7-6027561885EA}" dt="2024-08-26T17:18:50.265" v="1"/>
        <pc:sldMkLst>
          <pc:docMk/>
          <pc:sldMk cId="244897248" sldId="4361"/>
        </pc:sldMkLst>
      </pc:sldChg>
      <pc:sldChg chg="add">
        <pc:chgData name="Natalie Nier" userId="789d918d-e25d-4144-ae1b-2b77b05b479d" providerId="ADAL" clId="{12D0912B-37FA-4BCF-B4E7-6027561885EA}" dt="2024-08-26T17:18:50.265" v="1"/>
        <pc:sldMkLst>
          <pc:docMk/>
          <pc:sldMk cId="466423635" sldId="4362"/>
        </pc:sldMkLst>
      </pc:sldChg>
      <pc:sldChg chg="add">
        <pc:chgData name="Natalie Nier" userId="789d918d-e25d-4144-ae1b-2b77b05b479d" providerId="ADAL" clId="{12D0912B-37FA-4BCF-B4E7-6027561885EA}" dt="2024-08-26T17:18:50.265" v="1"/>
        <pc:sldMkLst>
          <pc:docMk/>
          <pc:sldMk cId="1354534288" sldId="4363"/>
        </pc:sldMkLst>
      </pc:sldChg>
      <pc:sldChg chg="add">
        <pc:chgData name="Natalie Nier" userId="789d918d-e25d-4144-ae1b-2b77b05b479d" providerId="ADAL" clId="{12D0912B-37FA-4BCF-B4E7-6027561885EA}" dt="2024-08-26T17:18:50.265" v="1"/>
        <pc:sldMkLst>
          <pc:docMk/>
          <pc:sldMk cId="1700908272" sldId="4364"/>
        </pc:sldMkLst>
      </pc:sldChg>
      <pc:sldChg chg="add">
        <pc:chgData name="Natalie Nier" userId="789d918d-e25d-4144-ae1b-2b77b05b479d" providerId="ADAL" clId="{12D0912B-37FA-4BCF-B4E7-6027561885EA}" dt="2024-08-26T17:18:50.265" v="1"/>
        <pc:sldMkLst>
          <pc:docMk/>
          <pc:sldMk cId="2912316846" sldId="4365"/>
        </pc:sldMkLst>
      </pc:sldChg>
      <pc:sldChg chg="add">
        <pc:chgData name="Natalie Nier" userId="789d918d-e25d-4144-ae1b-2b77b05b479d" providerId="ADAL" clId="{12D0912B-37FA-4BCF-B4E7-6027561885EA}" dt="2024-08-26T17:18:50.265" v="1"/>
        <pc:sldMkLst>
          <pc:docMk/>
          <pc:sldMk cId="3859733000" sldId="4366"/>
        </pc:sldMkLst>
      </pc:sldChg>
      <pc:sldChg chg="add">
        <pc:chgData name="Natalie Nier" userId="789d918d-e25d-4144-ae1b-2b77b05b479d" providerId="ADAL" clId="{12D0912B-37FA-4BCF-B4E7-6027561885EA}" dt="2024-08-26T17:18:50.265" v="1"/>
        <pc:sldMkLst>
          <pc:docMk/>
          <pc:sldMk cId="511552174" sldId="4367"/>
        </pc:sldMkLst>
      </pc:sldChg>
      <pc:sldChg chg="add">
        <pc:chgData name="Natalie Nier" userId="789d918d-e25d-4144-ae1b-2b77b05b479d" providerId="ADAL" clId="{12D0912B-37FA-4BCF-B4E7-6027561885EA}" dt="2024-08-26T17:18:50.265" v="1"/>
        <pc:sldMkLst>
          <pc:docMk/>
          <pc:sldMk cId="121380380" sldId="4368"/>
        </pc:sldMkLst>
      </pc:sldChg>
      <pc:sldChg chg="addSp delSp modSp add">
        <pc:chgData name="Natalie Nier" userId="789d918d-e25d-4144-ae1b-2b77b05b479d" providerId="ADAL" clId="{12D0912B-37FA-4BCF-B4E7-6027561885EA}" dt="2024-08-26T17:32:09.234" v="133" actId="478"/>
        <pc:sldMkLst>
          <pc:docMk/>
          <pc:sldMk cId="891334099" sldId="4369"/>
        </pc:sldMkLst>
        <pc:spChg chg="del">
          <ac:chgData name="Natalie Nier" userId="789d918d-e25d-4144-ae1b-2b77b05b479d" providerId="ADAL" clId="{12D0912B-37FA-4BCF-B4E7-6027561885EA}" dt="2024-08-26T17:32:09.234" v="133" actId="478"/>
          <ac:spMkLst>
            <pc:docMk/>
            <pc:sldMk cId="891334099" sldId="4369"/>
            <ac:spMk id="2" creationId="{BA6D80EC-038B-1C3E-A649-8BE4D28AF7CE}"/>
          </ac:spMkLst>
        </pc:spChg>
        <pc:spChg chg="add mod">
          <ac:chgData name="Natalie Nier" userId="789d918d-e25d-4144-ae1b-2b77b05b479d" providerId="ADAL" clId="{12D0912B-37FA-4BCF-B4E7-6027561885EA}" dt="2024-08-26T17:32:06.767" v="132" actId="1038"/>
          <ac:spMkLst>
            <pc:docMk/>
            <pc:sldMk cId="891334099" sldId="4369"/>
            <ac:spMk id="8" creationId="{3BC37264-0822-4A76-B55E-2CD34D392F2E}"/>
          </ac:spMkLst>
        </pc:spChg>
      </pc:sldChg>
      <pc:sldChg chg="addSp delSp modSp add">
        <pc:chgData name="Natalie Nier" userId="789d918d-e25d-4144-ae1b-2b77b05b479d" providerId="ADAL" clId="{12D0912B-37FA-4BCF-B4E7-6027561885EA}" dt="2024-08-26T17:32:23.775" v="163" actId="1037"/>
        <pc:sldMkLst>
          <pc:docMk/>
          <pc:sldMk cId="947042830" sldId="4370"/>
        </pc:sldMkLst>
        <pc:spChg chg="add mod">
          <ac:chgData name="Natalie Nier" userId="789d918d-e25d-4144-ae1b-2b77b05b479d" providerId="ADAL" clId="{12D0912B-37FA-4BCF-B4E7-6027561885EA}" dt="2024-08-26T17:32:23.775" v="163" actId="1037"/>
          <ac:spMkLst>
            <pc:docMk/>
            <pc:sldMk cId="947042830" sldId="4370"/>
            <ac:spMk id="6" creationId="{8C90B493-591C-4946-B678-9B284F8F2F39}"/>
          </ac:spMkLst>
        </pc:spChg>
        <pc:spChg chg="del">
          <ac:chgData name="Natalie Nier" userId="789d918d-e25d-4144-ae1b-2b77b05b479d" providerId="ADAL" clId="{12D0912B-37FA-4BCF-B4E7-6027561885EA}" dt="2024-08-26T17:32:19.886" v="149" actId="478"/>
          <ac:spMkLst>
            <pc:docMk/>
            <pc:sldMk cId="947042830" sldId="4370"/>
            <ac:spMk id="7" creationId="{63C343CD-47A0-4093-B880-D9163F51C3E1}"/>
          </ac:spMkLst>
        </pc:spChg>
      </pc:sldChg>
      <pc:sldChg chg="add">
        <pc:chgData name="Natalie Nier" userId="789d918d-e25d-4144-ae1b-2b77b05b479d" providerId="ADAL" clId="{12D0912B-37FA-4BCF-B4E7-6027561885EA}" dt="2024-08-26T17:18:50.265" v="1"/>
        <pc:sldMkLst>
          <pc:docMk/>
          <pc:sldMk cId="198203950" sldId="4371"/>
        </pc:sldMkLst>
      </pc:sldChg>
      <pc:sldChg chg="add">
        <pc:chgData name="Natalie Nier" userId="789d918d-e25d-4144-ae1b-2b77b05b479d" providerId="ADAL" clId="{12D0912B-37FA-4BCF-B4E7-6027561885EA}" dt="2024-08-26T17:18:50.265" v="1"/>
        <pc:sldMkLst>
          <pc:docMk/>
          <pc:sldMk cId="1848533693" sldId="4372"/>
        </pc:sldMkLst>
      </pc:sldChg>
      <pc:sldChg chg="add">
        <pc:chgData name="Natalie Nier" userId="789d918d-e25d-4144-ae1b-2b77b05b479d" providerId="ADAL" clId="{12D0912B-37FA-4BCF-B4E7-6027561885EA}" dt="2024-08-26T17:18:50.265" v="1"/>
        <pc:sldMkLst>
          <pc:docMk/>
          <pc:sldMk cId="1025074571" sldId="4373"/>
        </pc:sldMkLst>
      </pc:sldChg>
      <pc:sldChg chg="add">
        <pc:chgData name="Natalie Nier" userId="789d918d-e25d-4144-ae1b-2b77b05b479d" providerId="ADAL" clId="{12D0912B-37FA-4BCF-B4E7-6027561885EA}" dt="2024-08-26T17:18:50.265" v="1"/>
        <pc:sldMkLst>
          <pc:docMk/>
          <pc:sldMk cId="4204145848" sldId="4374"/>
        </pc:sldMkLst>
      </pc:sldChg>
      <pc:sldMasterChg chg="modSldLayout">
        <pc:chgData name="Natalie Nier" userId="789d918d-e25d-4144-ae1b-2b77b05b479d" providerId="ADAL" clId="{12D0912B-37FA-4BCF-B4E7-6027561885EA}" dt="2024-08-26T17:20:21.504" v="4" actId="6549"/>
        <pc:sldMasterMkLst>
          <pc:docMk/>
          <pc:sldMasterMk cId="0" sldId="2147483648"/>
        </pc:sldMasterMkLst>
        <pc:sldLayoutChg chg="modSp">
          <pc:chgData name="Natalie Nier" userId="789d918d-e25d-4144-ae1b-2b77b05b479d" providerId="ADAL" clId="{12D0912B-37FA-4BCF-B4E7-6027561885EA}" dt="2024-08-26T17:20:21.504" v="4" actId="6549"/>
          <pc:sldLayoutMkLst>
            <pc:docMk/>
            <pc:sldMasterMk cId="0" sldId="2147483648"/>
            <pc:sldLayoutMk cId="1796440959" sldId="2147483671"/>
          </pc:sldLayoutMkLst>
          <pc:spChg chg="mod">
            <ac:chgData name="Natalie Nier" userId="789d918d-e25d-4144-ae1b-2b77b05b479d" providerId="ADAL" clId="{12D0912B-37FA-4BCF-B4E7-6027561885EA}" dt="2024-08-26T17:20:21.504" v="4" actId="6549"/>
            <ac:spMkLst>
              <pc:docMk/>
              <pc:sldMasterMk cId="0" sldId="2147483648"/>
              <pc:sldLayoutMk cId="1796440959" sldId="2147483671"/>
              <ac:spMk id="3" creationId="{17C2487C-552B-45B7-998D-EEFEF0B26953}"/>
            </ac:spMkLst>
          </pc:spChg>
        </pc:sldLayoutChg>
      </pc:sldMasterChg>
    </pc:docChg>
  </pc:docChgLst>
  <pc:docChgLst>
    <pc:chgData name="Natalie Nier" userId="S::nnier_ctacusa.com#ext#@mcreldenver.onmicrosoft.com::f6dec948-0bb2-42c3-b680-e63f223fe800" providerId="AD" clId="Web-{E0508C24-2F8F-3318-24C0-98C43B306679}"/>
    <pc:docChg chg="mod modSld">
      <pc:chgData name="Natalie Nier" userId="S::nnier_ctacusa.com#ext#@mcreldenver.onmicrosoft.com::f6dec948-0bb2-42c3-b680-e63f223fe800" providerId="AD" clId="Web-{E0508C24-2F8F-3318-24C0-98C43B306679}" dt="2024-08-27T19:28:29.892" v="8" actId="20577"/>
      <pc:docMkLst>
        <pc:docMk/>
      </pc:docMkLst>
      <pc:sldChg chg="modSp">
        <pc:chgData name="Natalie Nier" userId="S::nnier_ctacusa.com#ext#@mcreldenver.onmicrosoft.com::f6dec948-0bb2-42c3-b680-e63f223fe800" providerId="AD" clId="Web-{E0508C24-2F8F-3318-24C0-98C43B306679}" dt="2024-08-27T19:28:29.892" v="8" actId="20577"/>
        <pc:sldMkLst>
          <pc:docMk/>
          <pc:sldMk cId="1809541290" sldId="4325"/>
        </pc:sldMkLst>
        <pc:spChg chg="mod">
          <ac:chgData name="Natalie Nier" userId="S::nnier_ctacusa.com#ext#@mcreldenver.onmicrosoft.com::f6dec948-0bb2-42c3-b680-e63f223fe800" providerId="AD" clId="Web-{E0508C24-2F8F-3318-24C0-98C43B306679}" dt="2024-08-27T19:28:29.892" v="8" actId="20577"/>
          <ac:spMkLst>
            <pc:docMk/>
            <pc:sldMk cId="1809541290" sldId="4325"/>
            <ac:spMk id="5" creationId="{0ED4B549-4216-4F69-ACF9-F14FCD09A025}"/>
          </ac:spMkLst>
        </pc:spChg>
      </pc:sldChg>
    </pc:docChg>
  </pc:docChgLst>
  <pc:docChgLst>
    <pc:chgData name="Natalie Nier" userId="S::nnier_ctacusa.com#ext#@mcreldenver.onmicrosoft.com::f6dec948-0bb2-42c3-b680-e63f223fe800" providerId="AD" clId="Web-{E4E0DC44-2ABD-D3CE-6722-C86CFF26DB0E}"/>
    <pc:docChg chg="modSld">
      <pc:chgData name="Natalie Nier" userId="S::nnier_ctacusa.com#ext#@mcreldenver.onmicrosoft.com::f6dec948-0bb2-42c3-b680-e63f223fe800" providerId="AD" clId="Web-{E4E0DC44-2ABD-D3CE-6722-C86CFF26DB0E}" dt="2024-08-26T23:21:27.196" v="36" actId="1076"/>
      <pc:docMkLst>
        <pc:docMk/>
      </pc:docMkLst>
      <pc:sldChg chg="addSp delSp modSp mod modClrScheme chgLayout">
        <pc:chgData name="Natalie Nier" userId="S::nnier_ctacusa.com#ext#@mcreldenver.onmicrosoft.com::f6dec948-0bb2-42c3-b680-e63f223fe800" providerId="AD" clId="Web-{E4E0DC44-2ABD-D3CE-6722-C86CFF26DB0E}" dt="2024-08-26T23:15:37.228" v="19" actId="1076"/>
        <pc:sldMkLst>
          <pc:docMk/>
          <pc:sldMk cId="576307379" sldId="4321"/>
        </pc:sldMkLst>
        <pc:spChg chg="mod ord">
          <ac:chgData name="Natalie Nier" userId="S::nnier_ctacusa.com#ext#@mcreldenver.onmicrosoft.com::f6dec948-0bb2-42c3-b680-e63f223fe800" providerId="AD" clId="Web-{E4E0DC44-2ABD-D3CE-6722-C86CFF26DB0E}" dt="2024-08-26T22:57:30.136" v="2"/>
          <ac:spMkLst>
            <pc:docMk/>
            <pc:sldMk cId="576307379" sldId="4321"/>
            <ac:spMk id="2" creationId="{FAA1F110-B5FF-4042-ACF9-C7925485996C}"/>
          </ac:spMkLst>
        </pc:spChg>
        <pc:spChg chg="mod ord">
          <ac:chgData name="Natalie Nier" userId="S::nnier_ctacusa.com#ext#@mcreldenver.onmicrosoft.com::f6dec948-0bb2-42c3-b680-e63f223fe800" providerId="AD" clId="Web-{E4E0DC44-2ABD-D3CE-6722-C86CFF26DB0E}" dt="2024-08-26T22:57:30.136" v="2"/>
          <ac:spMkLst>
            <pc:docMk/>
            <pc:sldMk cId="576307379" sldId="4321"/>
            <ac:spMk id="4" creationId="{B79B8CDC-F982-45D4-BF1A-C14AB52CC8B5}"/>
          </ac:spMkLst>
        </pc:spChg>
        <pc:spChg chg="add del mod ord">
          <ac:chgData name="Natalie Nier" userId="S::nnier_ctacusa.com#ext#@mcreldenver.onmicrosoft.com::f6dec948-0bb2-42c3-b680-e63f223fe800" providerId="AD" clId="Web-{E4E0DC44-2ABD-D3CE-6722-C86CFF26DB0E}" dt="2024-08-26T22:57:34.152" v="3"/>
          <ac:spMkLst>
            <pc:docMk/>
            <pc:sldMk cId="576307379" sldId="4321"/>
            <ac:spMk id="5" creationId="{F13DB0F0-3414-46D3-010C-277DF8729197}"/>
          </ac:spMkLst>
        </pc:spChg>
        <pc:picChg chg="add mod">
          <ac:chgData name="Natalie Nier" userId="S::nnier_ctacusa.com#ext#@mcreldenver.onmicrosoft.com::f6dec948-0bb2-42c3-b680-e63f223fe800" providerId="AD" clId="Web-{E4E0DC44-2ABD-D3CE-6722-C86CFF26DB0E}" dt="2024-08-26T23:15:32.103" v="18" actId="1076"/>
          <ac:picMkLst>
            <pc:docMk/>
            <pc:sldMk cId="576307379" sldId="4321"/>
            <ac:picMk id="3" creationId="{1E254AB6-428E-1ADE-F133-70AF8DBFD098}"/>
          </ac:picMkLst>
        </pc:picChg>
        <pc:picChg chg="add mod ord">
          <ac:chgData name="Natalie Nier" userId="S::nnier_ctacusa.com#ext#@mcreldenver.onmicrosoft.com::f6dec948-0bb2-42c3-b680-e63f223fe800" providerId="AD" clId="Web-{E4E0DC44-2ABD-D3CE-6722-C86CFF26DB0E}" dt="2024-08-26T23:15:37.228" v="19" actId="1076"/>
          <ac:picMkLst>
            <pc:docMk/>
            <pc:sldMk cId="576307379" sldId="4321"/>
            <ac:picMk id="7" creationId="{326CD151-232D-C91E-52D9-C95F027A57B8}"/>
          </ac:picMkLst>
        </pc:picChg>
      </pc:sldChg>
      <pc:sldChg chg="addSp delSp modSp">
        <pc:chgData name="Natalie Nier" userId="S::nnier_ctacusa.com#ext#@mcreldenver.onmicrosoft.com::f6dec948-0bb2-42c3-b680-e63f223fe800" providerId="AD" clId="Web-{E4E0DC44-2ABD-D3CE-6722-C86CFF26DB0E}" dt="2024-08-26T23:21:27.196" v="36" actId="1076"/>
        <pc:sldMkLst>
          <pc:docMk/>
          <pc:sldMk cId="1948012503" sldId="4343"/>
        </pc:sldMkLst>
        <pc:picChg chg="mod ord">
          <ac:chgData name="Natalie Nier" userId="S::nnier_ctacusa.com#ext#@mcreldenver.onmicrosoft.com::f6dec948-0bb2-42c3-b680-e63f223fe800" providerId="AD" clId="Web-{E4E0DC44-2ABD-D3CE-6722-C86CFF26DB0E}" dt="2024-08-26T23:21:27.196" v="36" actId="1076"/>
          <ac:picMkLst>
            <pc:docMk/>
            <pc:sldMk cId="1948012503" sldId="4343"/>
            <ac:picMk id="3" creationId="{90957214-4F17-421C-BBF7-4E65403159F1}"/>
          </ac:picMkLst>
        </pc:picChg>
        <pc:picChg chg="add">
          <ac:chgData name="Natalie Nier" userId="S::nnier_ctacusa.com#ext#@mcreldenver.onmicrosoft.com::f6dec948-0bb2-42c3-b680-e63f223fe800" providerId="AD" clId="Web-{E4E0DC44-2ABD-D3CE-6722-C86CFF26DB0E}" dt="2024-08-26T23:17:54.062" v="20"/>
          <ac:picMkLst>
            <pc:docMk/>
            <pc:sldMk cId="1948012503" sldId="4343"/>
            <ac:picMk id="6" creationId="{91D21508-5BA1-F16A-B4C8-682CCEE60EBF}"/>
          </ac:picMkLst>
        </pc:picChg>
        <pc:picChg chg="add del">
          <ac:chgData name="Natalie Nier" userId="S::nnier_ctacusa.com#ext#@mcreldenver.onmicrosoft.com::f6dec948-0bb2-42c3-b680-e63f223fe800" providerId="AD" clId="Web-{E4E0DC44-2ABD-D3CE-6722-C86CFF26DB0E}" dt="2024-08-26T23:19:41.223" v="24"/>
          <ac:picMkLst>
            <pc:docMk/>
            <pc:sldMk cId="1948012503" sldId="4343"/>
            <ac:picMk id="8" creationId="{CFC65C7D-FF56-7FF6-EC5A-99938CAA3023}"/>
          </ac:picMkLst>
        </pc:picChg>
        <pc:picChg chg="add mod">
          <ac:chgData name="Natalie Nier" userId="S::nnier_ctacusa.com#ext#@mcreldenver.onmicrosoft.com::f6dec948-0bb2-42c3-b680-e63f223fe800" providerId="AD" clId="Web-{E4E0DC44-2ABD-D3CE-6722-C86CFF26DB0E}" dt="2024-08-26T23:21:09.351" v="32" actId="1076"/>
          <ac:picMkLst>
            <pc:docMk/>
            <pc:sldMk cId="1948012503" sldId="4343"/>
            <ac:picMk id="10" creationId="{141CA171-AFC7-BC0A-7C52-B97EE962A772}"/>
          </ac:picMkLst>
        </pc:picChg>
        <pc:picChg chg="add mod ord">
          <ac:chgData name="Natalie Nier" userId="S::nnier_ctacusa.com#ext#@mcreldenver.onmicrosoft.com::f6dec948-0bb2-42c3-b680-e63f223fe800" providerId="AD" clId="Web-{E4E0DC44-2ABD-D3CE-6722-C86CFF26DB0E}" dt="2024-08-26T23:21:01.710" v="31"/>
          <ac:picMkLst>
            <pc:docMk/>
            <pc:sldMk cId="1948012503" sldId="4343"/>
            <ac:picMk id="11" creationId="{7A81E2BC-0DC1-C379-45A1-11045170CB7C}"/>
          </ac:picMkLst>
        </pc:picChg>
      </pc:sldChg>
    </pc:docChg>
  </pc:docChgLst>
  <pc:docChgLst>
    <pc:chgData name="Christina Lemon" userId="S::clemon@mcrel.org::699092a3-d8d8-412c-a7d6-e38c984b3342" providerId="AD" clId="Web-{9996453C-506D-D7C3-4D18-E1B3458E7FFB}"/>
    <pc:docChg chg="mod sldOrd">
      <pc:chgData name="Christina Lemon" userId="S::clemon@mcrel.org::699092a3-d8d8-412c-a7d6-e38c984b3342" providerId="AD" clId="Web-{9996453C-506D-D7C3-4D18-E1B3458E7FFB}" dt="2024-08-27T11:44:27.393" v="1"/>
      <pc:docMkLst>
        <pc:docMk/>
      </pc:docMkLst>
      <pc:sldChg chg="ord">
        <pc:chgData name="Christina Lemon" userId="S::clemon@mcrel.org::699092a3-d8d8-412c-a7d6-e38c984b3342" providerId="AD" clId="Web-{9996453C-506D-D7C3-4D18-E1B3458E7FFB}" dt="2024-08-27T11:42:11.485" v="0"/>
        <pc:sldMkLst>
          <pc:docMk/>
          <pc:sldMk cId="2579021779" sldId="257"/>
        </pc:sldMkLst>
      </pc:sldChg>
    </pc:docChg>
  </pc:docChgLst>
  <pc:docChgLst>
    <pc:chgData name="Natalie Nier" userId="S::nnier_ctacusa.com#ext#@mcreldenver.onmicrosoft.com::f6dec948-0bb2-42c3-b680-e63f223fe800" providerId="AD" clId="Web-{7EE25F73-E89B-F447-AB40-19728E1AC1D5}"/>
    <pc:docChg chg="modSld">
      <pc:chgData name="Natalie Nier" userId="S::nnier_ctacusa.com#ext#@mcreldenver.onmicrosoft.com::f6dec948-0bb2-42c3-b680-e63f223fe800" providerId="AD" clId="Web-{7EE25F73-E89B-F447-AB40-19728E1AC1D5}" dt="2024-09-21T02:24:57.354" v="65"/>
      <pc:docMkLst>
        <pc:docMk/>
      </pc:docMkLst>
      <pc:sldChg chg="modNotes">
        <pc:chgData name="Natalie Nier" userId="S::nnier_ctacusa.com#ext#@mcreldenver.onmicrosoft.com::f6dec948-0bb2-42c3-b680-e63f223fe800" providerId="AD" clId="Web-{7EE25F73-E89B-F447-AB40-19728E1AC1D5}" dt="2024-09-21T02:14:42.653" v="5"/>
        <pc:sldMkLst>
          <pc:docMk/>
          <pc:sldMk cId="1699374704" sldId="259"/>
        </pc:sldMkLst>
      </pc:sldChg>
      <pc:sldChg chg="modNotes">
        <pc:chgData name="Natalie Nier" userId="S::nnier_ctacusa.com#ext#@mcreldenver.onmicrosoft.com::f6dec948-0bb2-42c3-b680-e63f223fe800" providerId="AD" clId="Web-{7EE25F73-E89B-F447-AB40-19728E1AC1D5}" dt="2024-09-21T02:16:12.952" v="15"/>
        <pc:sldMkLst>
          <pc:docMk/>
          <pc:sldMk cId="3983167948" sldId="4200"/>
        </pc:sldMkLst>
      </pc:sldChg>
      <pc:sldChg chg="modNotes">
        <pc:chgData name="Natalie Nier" userId="S::nnier_ctacusa.com#ext#@mcreldenver.onmicrosoft.com::f6dec948-0bb2-42c3-b680-e63f223fe800" providerId="AD" clId="Web-{7EE25F73-E89B-F447-AB40-19728E1AC1D5}" dt="2024-09-21T02:21:17.458" v="34"/>
        <pc:sldMkLst>
          <pc:docMk/>
          <pc:sldMk cId="344960244" sldId="4293"/>
        </pc:sldMkLst>
      </pc:sldChg>
      <pc:sldChg chg="modNotes">
        <pc:chgData name="Natalie Nier" userId="S::nnier_ctacusa.com#ext#@mcreldenver.onmicrosoft.com::f6dec948-0bb2-42c3-b680-e63f223fe800" providerId="AD" clId="Web-{7EE25F73-E89B-F447-AB40-19728E1AC1D5}" dt="2024-09-21T02:24:47.869" v="60"/>
        <pc:sldMkLst>
          <pc:docMk/>
          <pc:sldMk cId="3830560305" sldId="4301"/>
        </pc:sldMkLst>
      </pc:sldChg>
      <pc:sldChg chg="modNotes">
        <pc:chgData name="Natalie Nier" userId="S::nnier_ctacusa.com#ext#@mcreldenver.onmicrosoft.com::f6dec948-0bb2-42c3-b680-e63f223fe800" providerId="AD" clId="Web-{7EE25F73-E89B-F447-AB40-19728E1AC1D5}" dt="2024-09-21T02:24:54.275" v="62"/>
        <pc:sldMkLst>
          <pc:docMk/>
          <pc:sldMk cId="4215133376" sldId="4309"/>
        </pc:sldMkLst>
      </pc:sldChg>
      <pc:sldChg chg="modNotes">
        <pc:chgData name="Natalie Nier" userId="S::nnier_ctacusa.com#ext#@mcreldenver.onmicrosoft.com::f6dec948-0bb2-42c3-b680-e63f223fe800" providerId="AD" clId="Web-{7EE25F73-E89B-F447-AB40-19728E1AC1D5}" dt="2024-09-21T02:24:57.354" v="65"/>
        <pc:sldMkLst>
          <pc:docMk/>
          <pc:sldMk cId="576307379" sldId="4321"/>
        </pc:sldMkLst>
      </pc:sldChg>
      <pc:sldChg chg="modNotes">
        <pc:chgData name="Natalie Nier" userId="S::nnier_ctacusa.com#ext#@mcreldenver.onmicrosoft.com::f6dec948-0bb2-42c3-b680-e63f223fe800" providerId="AD" clId="Web-{7EE25F73-E89B-F447-AB40-19728E1AC1D5}" dt="2024-09-21T02:23:57.962" v="49"/>
        <pc:sldMkLst>
          <pc:docMk/>
          <pc:sldMk cId="661079615" sldId="4342"/>
        </pc:sldMkLst>
      </pc:sldChg>
      <pc:sldChg chg="modNotes">
        <pc:chgData name="Natalie Nier" userId="S::nnier_ctacusa.com#ext#@mcreldenver.onmicrosoft.com::f6dec948-0bb2-42c3-b680-e63f223fe800" providerId="AD" clId="Web-{7EE25F73-E89B-F447-AB40-19728E1AC1D5}" dt="2024-09-21T02:24:37.088" v="58"/>
        <pc:sldMkLst>
          <pc:docMk/>
          <pc:sldMk cId="1948012503" sldId="4343"/>
        </pc:sldMkLst>
      </pc:sldChg>
      <pc:sldChg chg="modNotes">
        <pc:chgData name="Natalie Nier" userId="S::nnier_ctacusa.com#ext#@mcreldenver.onmicrosoft.com::f6dec948-0bb2-42c3-b680-e63f223fe800" providerId="AD" clId="Web-{7EE25F73-E89B-F447-AB40-19728E1AC1D5}" dt="2024-09-21T02:18:17.736" v="24"/>
        <pc:sldMkLst>
          <pc:docMk/>
          <pc:sldMk cId="3859733000" sldId="4366"/>
        </pc:sldMkLst>
      </pc:sldChg>
    </pc:docChg>
  </pc:docChgLst>
  <pc:docChgLst>
    <pc:chgData name="Natalie Nier" userId="S::nnier_ctacusa.com#ext#@mcreldenver.onmicrosoft.com::f6dec948-0bb2-42c3-b680-e63f223fe800" providerId="AD" clId="Web-{FA0A7C51-4A07-366A-31FE-718685CCCE82}"/>
    <pc:docChg chg="modSld">
      <pc:chgData name="Natalie Nier" userId="S::nnier_ctacusa.com#ext#@mcreldenver.onmicrosoft.com::f6dec948-0bb2-42c3-b680-e63f223fe800" providerId="AD" clId="Web-{FA0A7C51-4A07-366A-31FE-718685CCCE82}" dt="2024-09-20T16:21:25.197" v="125"/>
      <pc:docMkLst>
        <pc:docMk/>
      </pc:docMkLst>
      <pc:sldChg chg="modNotes">
        <pc:chgData name="Natalie Nier" userId="S::nnier_ctacusa.com#ext#@mcreldenver.onmicrosoft.com::f6dec948-0bb2-42c3-b680-e63f223fe800" providerId="AD" clId="Web-{FA0A7C51-4A07-366A-31FE-718685CCCE82}" dt="2024-09-20T16:21:25.197" v="125"/>
        <pc:sldMkLst>
          <pc:docMk/>
          <pc:sldMk cId="69133096" sldId="4192"/>
        </pc:sldMkLst>
      </pc:sldChg>
      <pc:sldChg chg="modNotes">
        <pc:chgData name="Natalie Nier" userId="S::nnier_ctacusa.com#ext#@mcreldenver.onmicrosoft.com::f6dec948-0bb2-42c3-b680-e63f223fe800" providerId="AD" clId="Web-{FA0A7C51-4A07-366A-31FE-718685CCCE82}" dt="2024-09-20T16:14:03.670" v="9"/>
        <pc:sldMkLst>
          <pc:docMk/>
          <pc:sldMk cId="3591384790" sldId="4310"/>
        </pc:sldMkLst>
      </pc:sldChg>
    </pc:docChg>
  </pc:docChgLst>
  <pc:docChgLst>
    <pc:chgData name="Dale Lewis" userId="7a75884a-84c8-4bfc-981d-e38b584a813c" providerId="ADAL" clId="{429075FC-63B6-9149-8C96-71A363BE9344}"/>
    <pc:docChg chg="custSel modSld">
      <pc:chgData name="Dale Lewis" userId="7a75884a-84c8-4bfc-981d-e38b584a813c" providerId="ADAL" clId="{429075FC-63B6-9149-8C96-71A363BE9344}" dt="2024-08-27T14:10:44.112" v="638" actId="20577"/>
      <pc:docMkLst>
        <pc:docMk/>
      </pc:docMkLst>
      <pc:sldChg chg="modSp mod modAnim">
        <pc:chgData name="Dale Lewis" userId="7a75884a-84c8-4bfc-981d-e38b584a813c" providerId="ADAL" clId="{429075FC-63B6-9149-8C96-71A363BE9344}" dt="2024-08-27T13:51:58.996" v="18" actId="20577"/>
        <pc:sldMkLst>
          <pc:docMk/>
          <pc:sldMk cId="1809541290" sldId="4325"/>
        </pc:sldMkLst>
        <pc:spChg chg="mod">
          <ac:chgData name="Dale Lewis" userId="7a75884a-84c8-4bfc-981d-e38b584a813c" providerId="ADAL" clId="{429075FC-63B6-9149-8C96-71A363BE9344}" dt="2024-08-27T13:51:58.996" v="18" actId="20577"/>
          <ac:spMkLst>
            <pc:docMk/>
            <pc:sldMk cId="1809541290" sldId="4325"/>
            <ac:spMk id="5" creationId="{0ED4B549-4216-4F69-ACF9-F14FCD09A025}"/>
          </ac:spMkLst>
        </pc:spChg>
      </pc:sldChg>
      <pc:sldChg chg="modNotesTx">
        <pc:chgData name="Dale Lewis" userId="7a75884a-84c8-4bfc-981d-e38b584a813c" providerId="ADAL" clId="{429075FC-63B6-9149-8C96-71A363BE9344}" dt="2024-08-27T14:06:53.461" v="538" actId="20577"/>
        <pc:sldMkLst>
          <pc:docMk/>
          <pc:sldMk cId="3593291064" sldId="4327"/>
        </pc:sldMkLst>
      </pc:sldChg>
      <pc:sldChg chg="modNotesTx">
        <pc:chgData name="Dale Lewis" userId="7a75884a-84c8-4bfc-981d-e38b584a813c" providerId="ADAL" clId="{429075FC-63B6-9149-8C96-71A363BE9344}" dt="2024-08-27T14:07:40.241" v="547" actId="20577"/>
        <pc:sldMkLst>
          <pc:docMk/>
          <pc:sldMk cId="31148725" sldId="4328"/>
        </pc:sldMkLst>
      </pc:sldChg>
      <pc:sldChg chg="modNotesTx">
        <pc:chgData name="Dale Lewis" userId="7a75884a-84c8-4bfc-981d-e38b584a813c" providerId="ADAL" clId="{429075FC-63B6-9149-8C96-71A363BE9344}" dt="2024-08-27T14:08:36.284" v="562" actId="20577"/>
        <pc:sldMkLst>
          <pc:docMk/>
          <pc:sldMk cId="1966909164" sldId="4330"/>
        </pc:sldMkLst>
      </pc:sldChg>
      <pc:sldChg chg="modSp">
        <pc:chgData name="Dale Lewis" userId="7a75884a-84c8-4bfc-981d-e38b584a813c" providerId="ADAL" clId="{429075FC-63B6-9149-8C96-71A363BE9344}" dt="2024-08-27T14:10:44.112" v="638" actId="20577"/>
        <pc:sldMkLst>
          <pc:docMk/>
          <pc:sldMk cId="3986444500" sldId="4346"/>
        </pc:sldMkLst>
        <pc:graphicFrameChg chg="mod">
          <ac:chgData name="Dale Lewis" userId="7a75884a-84c8-4bfc-981d-e38b584a813c" providerId="ADAL" clId="{429075FC-63B6-9149-8C96-71A363BE9344}" dt="2024-08-27T14:10:44.112" v="638" actId="20577"/>
          <ac:graphicFrameMkLst>
            <pc:docMk/>
            <pc:sldMk cId="3986444500" sldId="4346"/>
            <ac:graphicFrameMk id="24" creationId="{6A6A1830-B23D-047E-E391-9D1BC180AEA7}"/>
          </ac:graphicFrameMkLst>
        </pc:graphicFrameChg>
      </pc:sldChg>
      <pc:sldChg chg="modSp mod modNotesTx">
        <pc:chgData name="Dale Lewis" userId="7a75884a-84c8-4bfc-981d-e38b584a813c" providerId="ADAL" clId="{429075FC-63B6-9149-8C96-71A363BE9344}" dt="2024-08-27T13:58:47.860" v="165" actId="20577"/>
        <pc:sldMkLst>
          <pc:docMk/>
          <pc:sldMk cId="2579109194" sldId="4347"/>
        </pc:sldMkLst>
        <pc:spChg chg="mod">
          <ac:chgData name="Dale Lewis" userId="7a75884a-84c8-4bfc-981d-e38b584a813c" providerId="ADAL" clId="{429075FC-63B6-9149-8C96-71A363BE9344}" dt="2024-08-27T13:54:41.911" v="52" actId="14100"/>
          <ac:spMkLst>
            <pc:docMk/>
            <pc:sldMk cId="2579109194" sldId="4347"/>
            <ac:spMk id="2" creationId="{70BD00CE-D92F-4746-9509-E9BC05AC98F2}"/>
          </ac:spMkLst>
        </pc:spChg>
      </pc:sldChg>
      <pc:sldChg chg="modNotesTx">
        <pc:chgData name="Dale Lewis" userId="7a75884a-84c8-4bfc-981d-e38b584a813c" providerId="ADAL" clId="{429075FC-63B6-9149-8C96-71A363BE9344}" dt="2024-08-27T13:59:55.188" v="178" actId="20577"/>
        <pc:sldMkLst>
          <pc:docMk/>
          <pc:sldMk cId="2325955580" sldId="4352"/>
        </pc:sldMkLst>
      </pc:sldChg>
      <pc:sldChg chg="modSp mod modNotesTx">
        <pc:chgData name="Dale Lewis" userId="7a75884a-84c8-4bfc-981d-e38b584a813c" providerId="ADAL" clId="{429075FC-63B6-9149-8C96-71A363BE9344}" dt="2024-08-27T14:02:59.938" v="319" actId="20577"/>
        <pc:sldMkLst>
          <pc:docMk/>
          <pc:sldMk cId="2942810895" sldId="4353"/>
        </pc:sldMkLst>
        <pc:spChg chg="mod">
          <ac:chgData name="Dale Lewis" userId="7a75884a-84c8-4bfc-981d-e38b584a813c" providerId="ADAL" clId="{429075FC-63B6-9149-8C96-71A363BE9344}" dt="2024-08-27T14:00:29.327" v="242" actId="20577"/>
          <ac:spMkLst>
            <pc:docMk/>
            <pc:sldMk cId="2942810895" sldId="4353"/>
            <ac:spMk id="2" creationId="{A02DAFAE-D86C-41FD-8469-56304004D1B4}"/>
          </ac:spMkLst>
        </pc:spChg>
        <pc:spChg chg="mod">
          <ac:chgData name="Dale Lewis" userId="7a75884a-84c8-4bfc-981d-e38b584a813c" providerId="ADAL" clId="{429075FC-63B6-9149-8C96-71A363BE9344}" dt="2024-08-27T14:00:40.700" v="262" actId="20577"/>
          <ac:spMkLst>
            <pc:docMk/>
            <pc:sldMk cId="2942810895" sldId="4353"/>
            <ac:spMk id="4" creationId="{DA38E316-F1AF-4162-BC93-F3907841E392}"/>
          </ac:spMkLst>
        </pc:spChg>
      </pc:sldChg>
      <pc:sldChg chg="modSp mod modNotesTx">
        <pc:chgData name="Dale Lewis" userId="7a75884a-84c8-4bfc-981d-e38b584a813c" providerId="ADAL" clId="{429075FC-63B6-9149-8C96-71A363BE9344}" dt="2024-08-27T14:05:38.081" v="522" actId="20577"/>
        <pc:sldMkLst>
          <pc:docMk/>
          <pc:sldMk cId="3378296311" sldId="4355"/>
        </pc:sldMkLst>
        <pc:spChg chg="mod">
          <ac:chgData name="Dale Lewis" userId="7a75884a-84c8-4bfc-981d-e38b584a813c" providerId="ADAL" clId="{429075FC-63B6-9149-8C96-71A363BE9344}" dt="2024-08-27T14:04:58.137" v="465" actId="20577"/>
          <ac:spMkLst>
            <pc:docMk/>
            <pc:sldMk cId="3378296311" sldId="4355"/>
            <ac:spMk id="3" creationId="{68281124-806E-4A17-BF41-471EB837BB37}"/>
          </ac:spMkLst>
        </pc:spChg>
      </pc:sldChg>
    </pc:docChg>
  </pc:docChgLst>
  <pc:docChgLst>
    <pc:chgData name="Natalie Nier" userId="S::nnier_ctacusa.com#ext#@mcreldenver.onmicrosoft.com::f6dec948-0bb2-42c3-b680-e63f223fe800" providerId="AD" clId="Web-{8C8B260D-230E-8E54-7C65-C94660312998}"/>
    <pc:docChg chg="addSection modSection">
      <pc:chgData name="Natalie Nier" userId="S::nnier_ctacusa.com#ext#@mcreldenver.onmicrosoft.com::f6dec948-0bb2-42c3-b680-e63f223fe800" providerId="AD" clId="Web-{8C8B260D-230E-8E54-7C65-C94660312998}" dt="2024-08-12T18:19:43.067" v="7"/>
      <pc:docMkLst>
        <pc:docMk/>
      </pc:docMkLst>
    </pc:docChg>
  </pc:docChgLst>
  <pc:docChgLst>
    <pc:chgData name="Natalie Nier" userId="S::nnier_ctacusa.com#ext#@mcreldenver.onmicrosoft.com::f6dec948-0bb2-42c3-b680-e63f223fe800" providerId="AD" clId="Web-{151C9334-22EF-4FC6-F27A-A8D0C86204D2}"/>
    <pc:docChg chg="modSld">
      <pc:chgData name="Natalie Nier" userId="S::nnier_ctacusa.com#ext#@mcreldenver.onmicrosoft.com::f6dec948-0bb2-42c3-b680-e63f223fe800" providerId="AD" clId="Web-{151C9334-22EF-4FC6-F27A-A8D0C86204D2}" dt="2024-08-26T17:37:52.995" v="2"/>
      <pc:docMkLst>
        <pc:docMk/>
      </pc:docMkLst>
      <pc:sldChg chg="modSp mod modClrScheme chgLayout">
        <pc:chgData name="Natalie Nier" userId="S::nnier_ctacusa.com#ext#@mcreldenver.onmicrosoft.com::f6dec948-0bb2-42c3-b680-e63f223fe800" providerId="AD" clId="Web-{151C9334-22EF-4FC6-F27A-A8D0C86204D2}" dt="2024-08-26T17:37:20.791" v="1"/>
        <pc:sldMkLst>
          <pc:docMk/>
          <pc:sldMk cId="1602389236" sldId="4188"/>
        </pc:sldMkLst>
        <pc:spChg chg="mod ord">
          <ac:chgData name="Natalie Nier" userId="S::nnier_ctacusa.com#ext#@mcreldenver.onmicrosoft.com::f6dec948-0bb2-42c3-b680-e63f223fe800" providerId="AD" clId="Web-{151C9334-22EF-4FC6-F27A-A8D0C86204D2}" dt="2024-08-26T17:37:20.791" v="1"/>
          <ac:spMkLst>
            <pc:docMk/>
            <pc:sldMk cId="1602389236" sldId="4188"/>
            <ac:spMk id="2" creationId="{70FE9044-C326-415A-8DE6-922341A1609A}"/>
          </ac:spMkLst>
        </pc:spChg>
        <pc:spChg chg="mod ord">
          <ac:chgData name="Natalie Nier" userId="S::nnier_ctacusa.com#ext#@mcreldenver.onmicrosoft.com::f6dec948-0bb2-42c3-b680-e63f223fe800" providerId="AD" clId="Web-{151C9334-22EF-4FC6-F27A-A8D0C86204D2}" dt="2024-08-26T17:37:20.791" v="1"/>
          <ac:spMkLst>
            <pc:docMk/>
            <pc:sldMk cId="1602389236" sldId="4188"/>
            <ac:spMk id="3" creationId="{305AF390-B9C0-470E-B38B-6A6E8E6B06B8}"/>
          </ac:spMkLst>
        </pc:spChg>
        <pc:spChg chg="mod ord">
          <ac:chgData name="Natalie Nier" userId="S::nnier_ctacusa.com#ext#@mcreldenver.onmicrosoft.com::f6dec948-0bb2-42c3-b680-e63f223fe800" providerId="AD" clId="Web-{151C9334-22EF-4FC6-F27A-A8D0C86204D2}" dt="2024-08-26T17:37:20.791" v="1"/>
          <ac:spMkLst>
            <pc:docMk/>
            <pc:sldMk cId="1602389236" sldId="4188"/>
            <ac:spMk id="4" creationId="{4D7BD398-0CA3-45C4-BBA8-CC032357C019}"/>
          </ac:spMkLst>
        </pc:spChg>
      </pc:sldChg>
      <pc:sldChg chg="modSp">
        <pc:chgData name="Natalie Nier" userId="S::nnier_ctacusa.com#ext#@mcreldenver.onmicrosoft.com::f6dec948-0bb2-42c3-b680-e63f223fe800" providerId="AD" clId="Web-{151C9334-22EF-4FC6-F27A-A8D0C86204D2}" dt="2024-08-26T17:37:52.995" v="2"/>
        <pc:sldMkLst>
          <pc:docMk/>
          <pc:sldMk cId="3438547027" sldId="4335"/>
        </pc:sldMkLst>
        <pc:spChg chg="mod">
          <ac:chgData name="Natalie Nier" userId="S::nnier_ctacusa.com#ext#@mcreldenver.onmicrosoft.com::f6dec948-0bb2-42c3-b680-e63f223fe800" providerId="AD" clId="Web-{151C9334-22EF-4FC6-F27A-A8D0C86204D2}" dt="2024-08-26T17:37:52.995" v="2"/>
          <ac:spMkLst>
            <pc:docMk/>
            <pc:sldMk cId="3438547027" sldId="4335"/>
            <ac:spMk id="15" creationId="{89844932-585A-4D1A-8885-4E1758CEDDCB}"/>
          </ac:spMkLst>
        </pc:spChg>
      </pc:sldChg>
    </pc:docChg>
  </pc:docChgLst>
  <pc:docChgLst>
    <pc:chgData name="Christina Lemon" userId="S::clemon@mcrel.org::699092a3-d8d8-412c-a7d6-e38c984b3342" providerId="AD" clId="Web-{FC638E6E-9FF7-BDF0-AE91-A95673D89D3B}"/>
    <pc:docChg chg="sldOrd">
      <pc:chgData name="Christina Lemon" userId="S::clemon@mcrel.org::699092a3-d8d8-412c-a7d6-e38c984b3342" providerId="AD" clId="Web-{FC638E6E-9FF7-BDF0-AE91-A95673D89D3B}" dt="2024-08-27T18:08:08.569" v="0"/>
      <pc:docMkLst>
        <pc:docMk/>
      </pc:docMkLst>
      <pc:sldChg chg="ord">
        <pc:chgData name="Christina Lemon" userId="S::clemon@mcrel.org::699092a3-d8d8-412c-a7d6-e38c984b3342" providerId="AD" clId="Web-{FC638E6E-9FF7-BDF0-AE91-A95673D89D3B}" dt="2024-08-27T18:08:08.569" v="0"/>
        <pc:sldMkLst>
          <pc:docMk/>
          <pc:sldMk cId="3139841760" sldId="35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dirty="0"/>
              <a:t>2022–23 Colorado Teachers by Ethnicity/Race and Gender</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1-2F74-4BAC-9CB9-951E92915C78}"/>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2F74-4BAC-9CB9-951E92915C78}"/>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2F74-4BAC-9CB9-951E92915C78}"/>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2F74-4BAC-9CB9-951E92915C78}"/>
              </c:ext>
            </c:extLst>
          </c:dPt>
          <c:dLbls>
            <c:dLbl>
              <c:idx val="2"/>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F74-4BAC-9CB9-951E92915C78}"/>
                </c:ext>
              </c:extLst>
            </c:dLbl>
            <c:dLbl>
              <c:idx val="3"/>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F74-4BAC-9CB9-951E92915C7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Sheet1!$A$13:$A$16</c:f>
              <c:strCache>
                <c:ptCount val="4"/>
                <c:pt idx="0">
                  <c:v>BIPOC Male</c:v>
                </c:pt>
                <c:pt idx="1">
                  <c:v>BIPOC Female</c:v>
                </c:pt>
                <c:pt idx="2">
                  <c:v>White Male</c:v>
                </c:pt>
                <c:pt idx="3">
                  <c:v>White Female</c:v>
                </c:pt>
              </c:strCache>
            </c:strRef>
          </c:cat>
          <c:val>
            <c:numRef>
              <c:f>Sheet1!$B$13:$B$16</c:f>
              <c:numCache>
                <c:formatCode>0.0%</c:formatCode>
                <c:ptCount val="4"/>
                <c:pt idx="0">
                  <c:v>3.7999999999999999E-2</c:v>
                </c:pt>
                <c:pt idx="1">
                  <c:v>0.109</c:v>
                </c:pt>
                <c:pt idx="2">
                  <c:v>0.20699999999999999</c:v>
                </c:pt>
                <c:pt idx="3">
                  <c:v>0.64600000000000002</c:v>
                </c:pt>
              </c:numCache>
            </c:numRef>
          </c:val>
          <c:extLst>
            <c:ext xmlns:c16="http://schemas.microsoft.com/office/drawing/2014/chart" uri="{C3380CC4-5D6E-409C-BE32-E72D297353CC}">
              <c16:uniqueId val="{00000008-2F74-4BAC-9CB9-951E92915C7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dirty="0"/>
              <a:t>2022–23 Colorado Teachers by Ethnicity/Race</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C02-4C6B-BD2B-9162053775BA}"/>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0C02-4C6B-BD2B-9162053775BA}"/>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Sheet1!$A$1:$A$2</c:f>
              <c:strCache>
                <c:ptCount val="2"/>
                <c:pt idx="0">
                  <c:v>BIPOC</c:v>
                </c:pt>
                <c:pt idx="1">
                  <c:v>White</c:v>
                </c:pt>
              </c:strCache>
            </c:strRef>
          </c:cat>
          <c:val>
            <c:numRef>
              <c:f>Sheet1!$B$1:$B$2</c:f>
              <c:numCache>
                <c:formatCode>0.0%</c:formatCode>
                <c:ptCount val="2"/>
                <c:pt idx="0">
                  <c:v>0.14799999999999999</c:v>
                </c:pt>
                <c:pt idx="1">
                  <c:v>0.85199999999999998</c:v>
                </c:pt>
              </c:numCache>
            </c:numRef>
          </c:val>
          <c:extLst>
            <c:ext xmlns:c16="http://schemas.microsoft.com/office/drawing/2014/chart" uri="{C3380CC4-5D6E-409C-BE32-E72D297353CC}">
              <c16:uniqueId val="{00000004-0C02-4C6B-BD2B-9162053775B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svg"/><Relationship Id="rId1" Type="http://schemas.openxmlformats.org/officeDocument/2006/relationships/image" Target="../media/image19.png"/><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svg"/><Relationship Id="rId1" Type="http://schemas.openxmlformats.org/officeDocument/2006/relationships/image" Target="../media/image19.png"/><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2184C8-7484-4E27-9C9B-C9158AFDCF62}"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B0A6634E-0027-4F6D-995C-CC444F2D705C}">
      <dgm:prSet/>
      <dgm:spPr/>
      <dgm:t>
        <a:bodyPr/>
        <a:lstStyle/>
        <a:p>
          <a:pPr>
            <a:lnSpc>
              <a:spcPct val="100000"/>
            </a:lnSpc>
            <a:defRPr cap="all"/>
          </a:pPr>
          <a:r>
            <a:rPr lang="en-US" b="0" i="0" cap="none" dirty="0"/>
            <a:t>Be present and attentive.</a:t>
          </a:r>
          <a:endParaRPr lang="en-US" cap="none" dirty="0"/>
        </a:p>
      </dgm:t>
    </dgm:pt>
    <dgm:pt modelId="{954110BB-5483-4CD3-9CDF-7E11268D7FE6}" type="parTrans" cxnId="{9877C0A1-1A78-4E7B-9CA6-C2E540C6EE93}">
      <dgm:prSet/>
      <dgm:spPr/>
      <dgm:t>
        <a:bodyPr/>
        <a:lstStyle/>
        <a:p>
          <a:endParaRPr lang="en-US"/>
        </a:p>
      </dgm:t>
    </dgm:pt>
    <dgm:pt modelId="{DB690BB6-9E0A-4810-82EA-25191C5EA5DB}" type="sibTrans" cxnId="{9877C0A1-1A78-4E7B-9CA6-C2E540C6EE93}">
      <dgm:prSet/>
      <dgm:spPr/>
      <dgm:t>
        <a:bodyPr/>
        <a:lstStyle/>
        <a:p>
          <a:endParaRPr lang="en-US"/>
        </a:p>
      </dgm:t>
    </dgm:pt>
    <dgm:pt modelId="{847124B0-AA84-4E19-8F0E-3EAE78C671BD}">
      <dgm:prSet/>
      <dgm:spPr/>
      <dgm:t>
        <a:bodyPr/>
        <a:lstStyle/>
        <a:p>
          <a:pPr>
            <a:lnSpc>
              <a:spcPct val="100000"/>
            </a:lnSpc>
            <a:defRPr cap="all"/>
          </a:pPr>
          <a:r>
            <a:rPr lang="en-US" b="0" i="0" cap="none" dirty="0"/>
            <a:t>Share the air.</a:t>
          </a:r>
          <a:endParaRPr lang="en-US" cap="none" dirty="0"/>
        </a:p>
      </dgm:t>
    </dgm:pt>
    <dgm:pt modelId="{FEFB06A1-D184-40EB-94BC-E59AE0FA297C}" type="parTrans" cxnId="{BBA81E88-3E06-4EC1-B3C7-3F1FF0EFEAF4}">
      <dgm:prSet/>
      <dgm:spPr/>
      <dgm:t>
        <a:bodyPr/>
        <a:lstStyle/>
        <a:p>
          <a:endParaRPr lang="en-US"/>
        </a:p>
      </dgm:t>
    </dgm:pt>
    <dgm:pt modelId="{C261AD3F-3207-465D-802D-D3A572A579EA}" type="sibTrans" cxnId="{BBA81E88-3E06-4EC1-B3C7-3F1FF0EFEAF4}">
      <dgm:prSet/>
      <dgm:spPr/>
      <dgm:t>
        <a:bodyPr/>
        <a:lstStyle/>
        <a:p>
          <a:endParaRPr lang="en-US"/>
        </a:p>
      </dgm:t>
    </dgm:pt>
    <dgm:pt modelId="{E5EF607D-8A79-47C6-B48B-DBD5D616F834}">
      <dgm:prSet/>
      <dgm:spPr/>
      <dgm:t>
        <a:bodyPr/>
        <a:lstStyle/>
        <a:p>
          <a:pPr>
            <a:lnSpc>
              <a:spcPct val="100000"/>
            </a:lnSpc>
            <a:defRPr cap="all"/>
          </a:pPr>
          <a:r>
            <a:rPr lang="en-US" b="0" i="0" cap="none" dirty="0"/>
            <a:t>Respect what is shared.</a:t>
          </a:r>
          <a:endParaRPr lang="en-US" cap="none" dirty="0"/>
        </a:p>
      </dgm:t>
    </dgm:pt>
    <dgm:pt modelId="{68D22D95-C17C-40EA-B5FA-3D1AED50CF7E}" type="parTrans" cxnId="{DAB82BE1-ED0E-44D8-AF33-B3D4B57D6B10}">
      <dgm:prSet/>
      <dgm:spPr/>
      <dgm:t>
        <a:bodyPr/>
        <a:lstStyle/>
        <a:p>
          <a:endParaRPr lang="en-US"/>
        </a:p>
      </dgm:t>
    </dgm:pt>
    <dgm:pt modelId="{23A9225B-E58C-42A9-8103-5EAF57E5B5FB}" type="sibTrans" cxnId="{DAB82BE1-ED0E-44D8-AF33-B3D4B57D6B10}">
      <dgm:prSet/>
      <dgm:spPr/>
      <dgm:t>
        <a:bodyPr/>
        <a:lstStyle/>
        <a:p>
          <a:endParaRPr lang="en-US"/>
        </a:p>
      </dgm:t>
    </dgm:pt>
    <dgm:pt modelId="{D1BD3D02-57FA-43E8-94DE-1823673E7D3F}" type="pres">
      <dgm:prSet presAssocID="{792184C8-7484-4E27-9C9B-C9158AFDCF62}" presName="root" presStyleCnt="0">
        <dgm:presLayoutVars>
          <dgm:dir/>
          <dgm:resizeHandles val="exact"/>
        </dgm:presLayoutVars>
      </dgm:prSet>
      <dgm:spPr/>
    </dgm:pt>
    <dgm:pt modelId="{D4090A95-7CCE-4B14-8D35-79C6E7368C00}" type="pres">
      <dgm:prSet presAssocID="{B0A6634E-0027-4F6D-995C-CC444F2D705C}" presName="compNode" presStyleCnt="0"/>
      <dgm:spPr/>
    </dgm:pt>
    <dgm:pt modelId="{364B2958-C8D7-4AE7-9567-3E2BCA2A9FDC}" type="pres">
      <dgm:prSet presAssocID="{B0A6634E-0027-4F6D-995C-CC444F2D705C}" presName="iconBgRect" presStyleLbl="bgShp" presStyleIdx="0" presStyleCnt="3"/>
      <dgm:spPr>
        <a:prstGeom prst="round2DiagRect">
          <a:avLst>
            <a:gd name="adj1" fmla="val 29727"/>
            <a:gd name="adj2" fmla="val 0"/>
          </a:avLst>
        </a:prstGeom>
      </dgm:spPr>
    </dgm:pt>
    <dgm:pt modelId="{F6D514E5-4E1C-444A-A04A-76CABD0F7300}" type="pres">
      <dgm:prSet presAssocID="{B0A6634E-0027-4F6D-995C-CC444F2D7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652E647B-D700-4E33-ABA6-3FB6B3D1E641}" type="pres">
      <dgm:prSet presAssocID="{B0A6634E-0027-4F6D-995C-CC444F2D705C}" presName="spaceRect" presStyleCnt="0"/>
      <dgm:spPr/>
    </dgm:pt>
    <dgm:pt modelId="{FDFCF0E6-B256-4BEC-8CCF-2D99982B0F68}" type="pres">
      <dgm:prSet presAssocID="{B0A6634E-0027-4F6D-995C-CC444F2D705C}" presName="textRect" presStyleLbl="revTx" presStyleIdx="0" presStyleCnt="3">
        <dgm:presLayoutVars>
          <dgm:chMax val="1"/>
          <dgm:chPref val="1"/>
        </dgm:presLayoutVars>
      </dgm:prSet>
      <dgm:spPr/>
    </dgm:pt>
    <dgm:pt modelId="{AEFF9BBB-2546-4616-B583-2CD00090B71D}" type="pres">
      <dgm:prSet presAssocID="{DB690BB6-9E0A-4810-82EA-25191C5EA5DB}" presName="sibTrans" presStyleCnt="0"/>
      <dgm:spPr/>
    </dgm:pt>
    <dgm:pt modelId="{8B6CDDF6-BD06-4979-B2EC-166C820D3591}" type="pres">
      <dgm:prSet presAssocID="{847124B0-AA84-4E19-8F0E-3EAE78C671BD}" presName="compNode" presStyleCnt="0"/>
      <dgm:spPr/>
    </dgm:pt>
    <dgm:pt modelId="{1DA33F01-9CE6-467B-8D0F-91D11355F108}" type="pres">
      <dgm:prSet presAssocID="{847124B0-AA84-4E19-8F0E-3EAE78C671BD}" presName="iconBgRect" presStyleLbl="bgShp" presStyleIdx="1" presStyleCnt="3"/>
      <dgm:spPr>
        <a:prstGeom prst="round2DiagRect">
          <a:avLst>
            <a:gd name="adj1" fmla="val 29727"/>
            <a:gd name="adj2" fmla="val 0"/>
          </a:avLst>
        </a:prstGeom>
      </dgm:spPr>
    </dgm:pt>
    <dgm:pt modelId="{3344062D-8C4F-4076-8A3B-E918E2CDF7F5}" type="pres">
      <dgm:prSet presAssocID="{847124B0-AA84-4E19-8F0E-3EAE78C671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t Air Balloon"/>
        </a:ext>
      </dgm:extLst>
    </dgm:pt>
    <dgm:pt modelId="{7762E2FD-9ECB-4435-9BCE-0D3356FB2873}" type="pres">
      <dgm:prSet presAssocID="{847124B0-AA84-4E19-8F0E-3EAE78C671BD}" presName="spaceRect" presStyleCnt="0"/>
      <dgm:spPr/>
    </dgm:pt>
    <dgm:pt modelId="{CBBCF14B-9633-4D59-BACE-9FE8A3564043}" type="pres">
      <dgm:prSet presAssocID="{847124B0-AA84-4E19-8F0E-3EAE78C671BD}" presName="textRect" presStyleLbl="revTx" presStyleIdx="1" presStyleCnt="3">
        <dgm:presLayoutVars>
          <dgm:chMax val="1"/>
          <dgm:chPref val="1"/>
        </dgm:presLayoutVars>
      </dgm:prSet>
      <dgm:spPr/>
    </dgm:pt>
    <dgm:pt modelId="{C213E99E-3BD3-4F0A-A6E7-8368756D94FC}" type="pres">
      <dgm:prSet presAssocID="{C261AD3F-3207-465D-802D-D3A572A579EA}" presName="sibTrans" presStyleCnt="0"/>
      <dgm:spPr/>
    </dgm:pt>
    <dgm:pt modelId="{77CD2B21-5FF9-48C1-AB99-5880B5C6F4D5}" type="pres">
      <dgm:prSet presAssocID="{E5EF607D-8A79-47C6-B48B-DBD5D616F834}" presName="compNode" presStyleCnt="0"/>
      <dgm:spPr/>
    </dgm:pt>
    <dgm:pt modelId="{AE22321D-B114-42A0-B3CD-84FCD201922F}" type="pres">
      <dgm:prSet presAssocID="{E5EF607D-8A79-47C6-B48B-DBD5D616F834}" presName="iconBgRect" presStyleLbl="bgShp" presStyleIdx="2" presStyleCnt="3"/>
      <dgm:spPr>
        <a:prstGeom prst="round2DiagRect">
          <a:avLst>
            <a:gd name="adj1" fmla="val 29727"/>
            <a:gd name="adj2" fmla="val 0"/>
          </a:avLst>
        </a:prstGeom>
      </dgm:spPr>
    </dgm:pt>
    <dgm:pt modelId="{B51249E8-E0A1-4DFB-86A0-C5DD9115ED11}" type="pres">
      <dgm:prSet presAssocID="{E5EF607D-8A79-47C6-B48B-DBD5D616F8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FC631A33-DA5A-4C56-949B-AB857BB9FDFC}" type="pres">
      <dgm:prSet presAssocID="{E5EF607D-8A79-47C6-B48B-DBD5D616F834}" presName="spaceRect" presStyleCnt="0"/>
      <dgm:spPr/>
    </dgm:pt>
    <dgm:pt modelId="{99ECCAC6-7725-4352-B063-20A5EDB49EC5}" type="pres">
      <dgm:prSet presAssocID="{E5EF607D-8A79-47C6-B48B-DBD5D616F834}" presName="textRect" presStyleLbl="revTx" presStyleIdx="2" presStyleCnt="3">
        <dgm:presLayoutVars>
          <dgm:chMax val="1"/>
          <dgm:chPref val="1"/>
        </dgm:presLayoutVars>
      </dgm:prSet>
      <dgm:spPr/>
    </dgm:pt>
  </dgm:ptLst>
  <dgm:cxnLst>
    <dgm:cxn modelId="{19694E29-7B58-48BA-833D-6BE98F9D19DE}" type="presOf" srcId="{E5EF607D-8A79-47C6-B48B-DBD5D616F834}" destId="{99ECCAC6-7725-4352-B063-20A5EDB49EC5}" srcOrd="0" destOrd="0" presId="urn:microsoft.com/office/officeart/2018/5/layout/IconLeafLabelList"/>
    <dgm:cxn modelId="{ACBCB143-51F9-40D3-93BF-CEB2DE0FDE1C}" type="presOf" srcId="{792184C8-7484-4E27-9C9B-C9158AFDCF62}" destId="{D1BD3D02-57FA-43E8-94DE-1823673E7D3F}" srcOrd="0" destOrd="0" presId="urn:microsoft.com/office/officeart/2018/5/layout/IconLeafLabelList"/>
    <dgm:cxn modelId="{9AAC676A-389F-4017-AD82-0F10456D488A}" type="presOf" srcId="{847124B0-AA84-4E19-8F0E-3EAE78C671BD}" destId="{CBBCF14B-9633-4D59-BACE-9FE8A3564043}" srcOrd="0" destOrd="0" presId="urn:microsoft.com/office/officeart/2018/5/layout/IconLeafLabelList"/>
    <dgm:cxn modelId="{BBA81E88-3E06-4EC1-B3C7-3F1FF0EFEAF4}" srcId="{792184C8-7484-4E27-9C9B-C9158AFDCF62}" destId="{847124B0-AA84-4E19-8F0E-3EAE78C671BD}" srcOrd="1" destOrd="0" parTransId="{FEFB06A1-D184-40EB-94BC-E59AE0FA297C}" sibTransId="{C261AD3F-3207-465D-802D-D3A572A579EA}"/>
    <dgm:cxn modelId="{9877C0A1-1A78-4E7B-9CA6-C2E540C6EE93}" srcId="{792184C8-7484-4E27-9C9B-C9158AFDCF62}" destId="{B0A6634E-0027-4F6D-995C-CC444F2D705C}" srcOrd="0" destOrd="0" parTransId="{954110BB-5483-4CD3-9CDF-7E11268D7FE6}" sibTransId="{DB690BB6-9E0A-4810-82EA-25191C5EA5DB}"/>
    <dgm:cxn modelId="{681244BB-A136-43F9-BD99-62D8834DB547}" type="presOf" srcId="{B0A6634E-0027-4F6D-995C-CC444F2D705C}" destId="{FDFCF0E6-B256-4BEC-8CCF-2D99982B0F68}" srcOrd="0" destOrd="0" presId="urn:microsoft.com/office/officeart/2018/5/layout/IconLeafLabelList"/>
    <dgm:cxn modelId="{DAB82BE1-ED0E-44D8-AF33-B3D4B57D6B10}" srcId="{792184C8-7484-4E27-9C9B-C9158AFDCF62}" destId="{E5EF607D-8A79-47C6-B48B-DBD5D616F834}" srcOrd="2" destOrd="0" parTransId="{68D22D95-C17C-40EA-B5FA-3D1AED50CF7E}" sibTransId="{23A9225B-E58C-42A9-8103-5EAF57E5B5FB}"/>
    <dgm:cxn modelId="{1AE1F9B0-645B-41A2-BE95-5266792EB2EF}" type="presParOf" srcId="{D1BD3D02-57FA-43E8-94DE-1823673E7D3F}" destId="{D4090A95-7CCE-4B14-8D35-79C6E7368C00}" srcOrd="0" destOrd="0" presId="urn:microsoft.com/office/officeart/2018/5/layout/IconLeafLabelList"/>
    <dgm:cxn modelId="{70A40FC0-6488-43CF-8EAB-C1755027B24E}" type="presParOf" srcId="{D4090A95-7CCE-4B14-8D35-79C6E7368C00}" destId="{364B2958-C8D7-4AE7-9567-3E2BCA2A9FDC}" srcOrd="0" destOrd="0" presId="urn:microsoft.com/office/officeart/2018/5/layout/IconLeafLabelList"/>
    <dgm:cxn modelId="{EA9C3673-88B8-4E0B-B042-298F33AFDD22}" type="presParOf" srcId="{D4090A95-7CCE-4B14-8D35-79C6E7368C00}" destId="{F6D514E5-4E1C-444A-A04A-76CABD0F7300}" srcOrd="1" destOrd="0" presId="urn:microsoft.com/office/officeart/2018/5/layout/IconLeafLabelList"/>
    <dgm:cxn modelId="{C48E31ED-E1B5-48A6-B218-3247E9C0129A}" type="presParOf" srcId="{D4090A95-7CCE-4B14-8D35-79C6E7368C00}" destId="{652E647B-D700-4E33-ABA6-3FB6B3D1E641}" srcOrd="2" destOrd="0" presId="urn:microsoft.com/office/officeart/2018/5/layout/IconLeafLabelList"/>
    <dgm:cxn modelId="{7C3785BE-2331-4E7E-8EDE-95543BA414C4}" type="presParOf" srcId="{D4090A95-7CCE-4B14-8D35-79C6E7368C00}" destId="{FDFCF0E6-B256-4BEC-8CCF-2D99982B0F68}" srcOrd="3" destOrd="0" presId="urn:microsoft.com/office/officeart/2018/5/layout/IconLeafLabelList"/>
    <dgm:cxn modelId="{75EEC72B-8698-49FA-9B25-AAD1DBA28630}" type="presParOf" srcId="{D1BD3D02-57FA-43E8-94DE-1823673E7D3F}" destId="{AEFF9BBB-2546-4616-B583-2CD00090B71D}" srcOrd="1" destOrd="0" presId="urn:microsoft.com/office/officeart/2018/5/layout/IconLeafLabelList"/>
    <dgm:cxn modelId="{1B68AE5A-4D96-4082-8B87-C1ABAF5225A4}" type="presParOf" srcId="{D1BD3D02-57FA-43E8-94DE-1823673E7D3F}" destId="{8B6CDDF6-BD06-4979-B2EC-166C820D3591}" srcOrd="2" destOrd="0" presId="urn:microsoft.com/office/officeart/2018/5/layout/IconLeafLabelList"/>
    <dgm:cxn modelId="{EA693A5D-5424-4950-AF63-2C493F6C309E}" type="presParOf" srcId="{8B6CDDF6-BD06-4979-B2EC-166C820D3591}" destId="{1DA33F01-9CE6-467B-8D0F-91D11355F108}" srcOrd="0" destOrd="0" presId="urn:microsoft.com/office/officeart/2018/5/layout/IconLeafLabelList"/>
    <dgm:cxn modelId="{8D9A1111-3419-4287-92BE-5128FB8C0EA3}" type="presParOf" srcId="{8B6CDDF6-BD06-4979-B2EC-166C820D3591}" destId="{3344062D-8C4F-4076-8A3B-E918E2CDF7F5}" srcOrd="1" destOrd="0" presId="urn:microsoft.com/office/officeart/2018/5/layout/IconLeafLabelList"/>
    <dgm:cxn modelId="{21C28C49-82A3-426F-A72B-70A30CC45BF5}" type="presParOf" srcId="{8B6CDDF6-BD06-4979-B2EC-166C820D3591}" destId="{7762E2FD-9ECB-4435-9BCE-0D3356FB2873}" srcOrd="2" destOrd="0" presId="urn:microsoft.com/office/officeart/2018/5/layout/IconLeafLabelList"/>
    <dgm:cxn modelId="{C033B8BC-DFA7-4043-AFD8-85B148833749}" type="presParOf" srcId="{8B6CDDF6-BD06-4979-B2EC-166C820D3591}" destId="{CBBCF14B-9633-4D59-BACE-9FE8A3564043}" srcOrd="3" destOrd="0" presId="urn:microsoft.com/office/officeart/2018/5/layout/IconLeafLabelList"/>
    <dgm:cxn modelId="{B9CBEEFD-B284-4A0B-AF40-284117704B8F}" type="presParOf" srcId="{D1BD3D02-57FA-43E8-94DE-1823673E7D3F}" destId="{C213E99E-3BD3-4F0A-A6E7-8368756D94FC}" srcOrd="3" destOrd="0" presId="urn:microsoft.com/office/officeart/2018/5/layout/IconLeafLabelList"/>
    <dgm:cxn modelId="{99EB25C9-2960-411B-8722-D3FD30CC0533}" type="presParOf" srcId="{D1BD3D02-57FA-43E8-94DE-1823673E7D3F}" destId="{77CD2B21-5FF9-48C1-AB99-5880B5C6F4D5}" srcOrd="4" destOrd="0" presId="urn:microsoft.com/office/officeart/2018/5/layout/IconLeafLabelList"/>
    <dgm:cxn modelId="{35DE3381-79F8-4F46-AC3E-29B65FF22307}" type="presParOf" srcId="{77CD2B21-5FF9-48C1-AB99-5880B5C6F4D5}" destId="{AE22321D-B114-42A0-B3CD-84FCD201922F}" srcOrd="0" destOrd="0" presId="urn:microsoft.com/office/officeart/2018/5/layout/IconLeafLabelList"/>
    <dgm:cxn modelId="{817C3603-EB0B-4DC7-96CE-7B01F2BA8BB9}" type="presParOf" srcId="{77CD2B21-5FF9-48C1-AB99-5880B5C6F4D5}" destId="{B51249E8-E0A1-4DFB-86A0-C5DD9115ED11}" srcOrd="1" destOrd="0" presId="urn:microsoft.com/office/officeart/2018/5/layout/IconLeafLabelList"/>
    <dgm:cxn modelId="{14235C44-6DF9-40B3-AE7C-76635B16CBC9}" type="presParOf" srcId="{77CD2B21-5FF9-48C1-AB99-5880B5C6F4D5}" destId="{FC631A33-DA5A-4C56-949B-AB857BB9FDFC}" srcOrd="2" destOrd="0" presId="urn:microsoft.com/office/officeart/2018/5/layout/IconLeafLabelList"/>
    <dgm:cxn modelId="{CA8E26A1-CF40-4B1C-9930-3DAEB3A12F77}" type="presParOf" srcId="{77CD2B21-5FF9-48C1-AB99-5880B5C6F4D5}" destId="{99ECCAC6-7725-4352-B063-20A5EDB49EC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EAD256-B41B-41EA-8FDC-61467B12F1E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9EAC164-CE89-4A36-9901-D6AED79EF7C9}">
      <dgm:prSet phldrT="[Text]"/>
      <dgm:spPr/>
      <dgm:t>
        <a:bodyPr/>
        <a:lstStyle/>
        <a:p>
          <a:r>
            <a:rPr lang="en-US" b="1" dirty="0"/>
            <a:t>Findings: </a:t>
          </a:r>
          <a:r>
            <a:rPr lang="en-US" dirty="0"/>
            <a:t>WHAT do the data say?</a:t>
          </a:r>
        </a:p>
      </dgm:t>
      <dgm:extLst>
        <a:ext uri="{E40237B7-FDA0-4F09-8148-C483321AD2D9}">
          <dgm14:cNvPr xmlns:dgm14="http://schemas.microsoft.com/office/drawing/2010/diagram" id="0" name="" descr="Findings: WHAT does the data say?&#10;Data Interpretations: SO WHAT does the data mean?&#10;Recommendations: NOW WHAT do we want to consider?&#10;"/>
        </a:ext>
      </dgm:extLst>
    </dgm:pt>
    <dgm:pt modelId="{969D677B-C691-4600-9BFF-DD8C0DA15860}" type="parTrans" cxnId="{A1E73E14-5115-42CB-B729-3A44CEEB1541}">
      <dgm:prSet/>
      <dgm:spPr/>
      <dgm:t>
        <a:bodyPr/>
        <a:lstStyle/>
        <a:p>
          <a:endParaRPr lang="en-US"/>
        </a:p>
      </dgm:t>
    </dgm:pt>
    <dgm:pt modelId="{9034B787-E594-4CC3-AF81-73AF86C0DD2A}" type="sibTrans" cxnId="{A1E73E14-5115-42CB-B729-3A44CEEB1541}">
      <dgm:prSet/>
      <dgm:spPr/>
      <dgm:t>
        <a:bodyPr/>
        <a:lstStyle/>
        <a:p>
          <a:endParaRPr lang="en-US"/>
        </a:p>
      </dgm:t>
    </dgm:pt>
    <dgm:pt modelId="{EE2395DC-528C-419F-8422-C166CC2CBAAD}">
      <dgm:prSet phldrT="[Text]"/>
      <dgm:spPr/>
      <dgm:t>
        <a:bodyPr/>
        <a:lstStyle/>
        <a:p>
          <a:r>
            <a:rPr lang="en-US" b="1" dirty="0"/>
            <a:t>Data Interpretations</a:t>
          </a:r>
          <a:r>
            <a:rPr lang="en-US" dirty="0"/>
            <a:t>: SO WHAT do the data mean?</a:t>
          </a:r>
        </a:p>
      </dgm:t>
      <dgm:extLst>
        <a:ext uri="{E40237B7-FDA0-4F09-8148-C483321AD2D9}">
          <dgm14:cNvPr xmlns:dgm14="http://schemas.microsoft.com/office/drawing/2010/diagram" id="0" name="" descr="Findings: WHAT does the data say?&#10;Data Interpretations: SO WHAT does the data mean?&#10;Recommendations: NOW WHAT do we want to consider?&#10;"/>
        </a:ext>
      </dgm:extLst>
    </dgm:pt>
    <dgm:pt modelId="{5FFCDDE0-596C-479D-A4B5-CF3D4A008A9E}" type="parTrans" cxnId="{25CC6267-176A-49B1-B3BA-60425F43E765}">
      <dgm:prSet/>
      <dgm:spPr/>
      <dgm:t>
        <a:bodyPr/>
        <a:lstStyle/>
        <a:p>
          <a:endParaRPr lang="en-US"/>
        </a:p>
      </dgm:t>
    </dgm:pt>
    <dgm:pt modelId="{0DECA861-45BB-48A0-A1D4-75AE84E18DD6}" type="sibTrans" cxnId="{25CC6267-176A-49B1-B3BA-60425F43E765}">
      <dgm:prSet/>
      <dgm:spPr/>
      <dgm:t>
        <a:bodyPr/>
        <a:lstStyle/>
        <a:p>
          <a:endParaRPr lang="en-US"/>
        </a:p>
      </dgm:t>
    </dgm:pt>
    <dgm:pt modelId="{A8885F12-C436-41E0-88F5-7F747845336A}">
      <dgm:prSet phldrT="[Text]"/>
      <dgm:spPr/>
      <dgm:t>
        <a:bodyPr/>
        <a:lstStyle/>
        <a:p>
          <a:r>
            <a:rPr lang="en-US" b="1" dirty="0"/>
            <a:t>Recommendations</a:t>
          </a:r>
          <a:r>
            <a:rPr lang="en-US" dirty="0"/>
            <a:t>: NOW WHAT do we want to consider?</a:t>
          </a:r>
        </a:p>
      </dgm:t>
      <dgm:extLst>
        <a:ext uri="{E40237B7-FDA0-4F09-8148-C483321AD2D9}">
          <dgm14:cNvPr xmlns:dgm14="http://schemas.microsoft.com/office/drawing/2010/diagram" id="0" name="" descr="Findings: WHAT does the data say?&#10;Data Interpretations: SO WHAT does the data mean?&#10;Recommendations: NOW WHAT do we want to consider?&#10;"/>
        </a:ext>
      </dgm:extLst>
    </dgm:pt>
    <dgm:pt modelId="{FB9D3398-B3CD-4AD7-8434-F3E547897359}" type="parTrans" cxnId="{038737C8-7D1D-4AAD-814F-0A4E169EEAC4}">
      <dgm:prSet/>
      <dgm:spPr/>
      <dgm:t>
        <a:bodyPr/>
        <a:lstStyle/>
        <a:p>
          <a:endParaRPr lang="en-US"/>
        </a:p>
      </dgm:t>
    </dgm:pt>
    <dgm:pt modelId="{B29D0376-CEFD-4015-894A-00C1F509CCF2}" type="sibTrans" cxnId="{038737C8-7D1D-4AAD-814F-0A4E169EEAC4}">
      <dgm:prSet/>
      <dgm:spPr/>
      <dgm:t>
        <a:bodyPr/>
        <a:lstStyle/>
        <a:p>
          <a:endParaRPr lang="en-US"/>
        </a:p>
      </dgm:t>
    </dgm:pt>
    <dgm:pt modelId="{F00F5042-67DC-462C-AF57-66353B885A25}" type="pres">
      <dgm:prSet presAssocID="{40EAD256-B41B-41EA-8FDC-61467B12F1EA}" presName="Name0" presStyleCnt="0">
        <dgm:presLayoutVars>
          <dgm:chMax val="7"/>
          <dgm:chPref val="7"/>
          <dgm:dir/>
        </dgm:presLayoutVars>
      </dgm:prSet>
      <dgm:spPr/>
    </dgm:pt>
    <dgm:pt modelId="{6178C601-D27C-49E9-A2C3-4501BB6E8AA1}" type="pres">
      <dgm:prSet presAssocID="{40EAD256-B41B-41EA-8FDC-61467B12F1EA}" presName="Name1" presStyleCnt="0"/>
      <dgm:spPr/>
    </dgm:pt>
    <dgm:pt modelId="{AB740471-5C4B-432B-A91E-35AD69C87215}" type="pres">
      <dgm:prSet presAssocID="{40EAD256-B41B-41EA-8FDC-61467B12F1EA}" presName="cycle" presStyleCnt="0"/>
      <dgm:spPr/>
    </dgm:pt>
    <dgm:pt modelId="{35A5324A-9827-4ABE-89C8-E9BB6B5E4C20}" type="pres">
      <dgm:prSet presAssocID="{40EAD256-B41B-41EA-8FDC-61467B12F1EA}" presName="srcNode" presStyleLbl="node1" presStyleIdx="0" presStyleCnt="3"/>
      <dgm:spPr/>
    </dgm:pt>
    <dgm:pt modelId="{71E6F457-9970-434A-B51C-45C6261D1CEB}" type="pres">
      <dgm:prSet presAssocID="{40EAD256-B41B-41EA-8FDC-61467B12F1EA}" presName="conn" presStyleLbl="parChTrans1D2" presStyleIdx="0" presStyleCnt="1"/>
      <dgm:spPr/>
    </dgm:pt>
    <dgm:pt modelId="{CE832BC5-E17C-470F-B9D1-FA09E1A82802}" type="pres">
      <dgm:prSet presAssocID="{40EAD256-B41B-41EA-8FDC-61467B12F1EA}" presName="extraNode" presStyleLbl="node1" presStyleIdx="0" presStyleCnt="3"/>
      <dgm:spPr/>
    </dgm:pt>
    <dgm:pt modelId="{235A069E-1615-4413-A323-8EE7E55EBA63}" type="pres">
      <dgm:prSet presAssocID="{40EAD256-B41B-41EA-8FDC-61467B12F1EA}" presName="dstNode" presStyleLbl="node1" presStyleIdx="0" presStyleCnt="3"/>
      <dgm:spPr/>
    </dgm:pt>
    <dgm:pt modelId="{507C5927-2A99-4A1F-8E23-2C2C279414C2}" type="pres">
      <dgm:prSet presAssocID="{89EAC164-CE89-4A36-9901-D6AED79EF7C9}" presName="text_1" presStyleLbl="node1" presStyleIdx="0" presStyleCnt="3">
        <dgm:presLayoutVars>
          <dgm:bulletEnabled val="1"/>
        </dgm:presLayoutVars>
      </dgm:prSet>
      <dgm:spPr/>
    </dgm:pt>
    <dgm:pt modelId="{8D35F6EC-1DFF-44A7-BEDA-B4BA490F8B03}" type="pres">
      <dgm:prSet presAssocID="{89EAC164-CE89-4A36-9901-D6AED79EF7C9}" presName="accent_1" presStyleCnt="0"/>
      <dgm:spPr/>
    </dgm:pt>
    <dgm:pt modelId="{B54F368A-CD40-465B-83C5-AD02FCB949AD}" type="pres">
      <dgm:prSet presAssocID="{89EAC164-CE89-4A36-9901-D6AED79EF7C9}" presName="accentRepeatNode" presStyleLbl="solidFgAcc1" presStyleIdx="0" presStyleCnt="3"/>
      <dgm:spPr/>
    </dgm:pt>
    <dgm:pt modelId="{B7A3B5DA-0571-4065-B228-B3F966DF2750}" type="pres">
      <dgm:prSet presAssocID="{EE2395DC-528C-419F-8422-C166CC2CBAAD}" presName="text_2" presStyleLbl="node1" presStyleIdx="1" presStyleCnt="3">
        <dgm:presLayoutVars>
          <dgm:bulletEnabled val="1"/>
        </dgm:presLayoutVars>
      </dgm:prSet>
      <dgm:spPr/>
    </dgm:pt>
    <dgm:pt modelId="{B73DB125-6562-470B-8054-E45B1F0F4E33}" type="pres">
      <dgm:prSet presAssocID="{EE2395DC-528C-419F-8422-C166CC2CBAAD}" presName="accent_2" presStyleCnt="0"/>
      <dgm:spPr/>
    </dgm:pt>
    <dgm:pt modelId="{D788D3B5-EAA9-4932-99C6-A243C5644C22}" type="pres">
      <dgm:prSet presAssocID="{EE2395DC-528C-419F-8422-C166CC2CBAAD}" presName="accentRepeatNode" presStyleLbl="solidFgAcc1" presStyleIdx="1" presStyleCnt="3"/>
      <dgm:spPr/>
    </dgm:pt>
    <dgm:pt modelId="{788C29E7-21FC-4AFA-9906-21DF92A58A33}" type="pres">
      <dgm:prSet presAssocID="{A8885F12-C436-41E0-88F5-7F747845336A}" presName="text_3" presStyleLbl="node1" presStyleIdx="2" presStyleCnt="3">
        <dgm:presLayoutVars>
          <dgm:bulletEnabled val="1"/>
        </dgm:presLayoutVars>
      </dgm:prSet>
      <dgm:spPr/>
    </dgm:pt>
    <dgm:pt modelId="{16264FD8-2E8E-41FB-A984-779E4E2EBD17}" type="pres">
      <dgm:prSet presAssocID="{A8885F12-C436-41E0-88F5-7F747845336A}" presName="accent_3" presStyleCnt="0"/>
      <dgm:spPr/>
    </dgm:pt>
    <dgm:pt modelId="{19CED69F-1336-4267-926E-F7F784A3C567}" type="pres">
      <dgm:prSet presAssocID="{A8885F12-C436-41E0-88F5-7F747845336A}" presName="accentRepeatNode" presStyleLbl="solidFgAcc1" presStyleIdx="2" presStyleCnt="3"/>
      <dgm:spPr/>
    </dgm:pt>
  </dgm:ptLst>
  <dgm:cxnLst>
    <dgm:cxn modelId="{D5145A00-6BE7-46CA-9F24-6849BBB3DC9F}" type="presOf" srcId="{9034B787-E594-4CC3-AF81-73AF86C0DD2A}" destId="{71E6F457-9970-434A-B51C-45C6261D1CEB}" srcOrd="0" destOrd="0" presId="urn:microsoft.com/office/officeart/2008/layout/VerticalCurvedList"/>
    <dgm:cxn modelId="{138EFB0C-5AAE-485F-8831-F87DE9444C1E}" type="presOf" srcId="{40EAD256-B41B-41EA-8FDC-61467B12F1EA}" destId="{F00F5042-67DC-462C-AF57-66353B885A25}" srcOrd="0" destOrd="0" presId="urn:microsoft.com/office/officeart/2008/layout/VerticalCurvedList"/>
    <dgm:cxn modelId="{A1E73E14-5115-42CB-B729-3A44CEEB1541}" srcId="{40EAD256-B41B-41EA-8FDC-61467B12F1EA}" destId="{89EAC164-CE89-4A36-9901-D6AED79EF7C9}" srcOrd="0" destOrd="0" parTransId="{969D677B-C691-4600-9BFF-DD8C0DA15860}" sibTransId="{9034B787-E594-4CC3-AF81-73AF86C0DD2A}"/>
    <dgm:cxn modelId="{25CC6267-176A-49B1-B3BA-60425F43E765}" srcId="{40EAD256-B41B-41EA-8FDC-61467B12F1EA}" destId="{EE2395DC-528C-419F-8422-C166CC2CBAAD}" srcOrd="1" destOrd="0" parTransId="{5FFCDDE0-596C-479D-A4B5-CF3D4A008A9E}" sibTransId="{0DECA861-45BB-48A0-A1D4-75AE84E18DD6}"/>
    <dgm:cxn modelId="{3BE5C193-D82A-40A1-A69D-39CA4E06C9F1}" type="presOf" srcId="{EE2395DC-528C-419F-8422-C166CC2CBAAD}" destId="{B7A3B5DA-0571-4065-B228-B3F966DF2750}" srcOrd="0" destOrd="0" presId="urn:microsoft.com/office/officeart/2008/layout/VerticalCurvedList"/>
    <dgm:cxn modelId="{4E9946C2-B5C6-4F2E-81FF-A29715622A40}" type="presOf" srcId="{89EAC164-CE89-4A36-9901-D6AED79EF7C9}" destId="{507C5927-2A99-4A1F-8E23-2C2C279414C2}" srcOrd="0" destOrd="0" presId="urn:microsoft.com/office/officeart/2008/layout/VerticalCurvedList"/>
    <dgm:cxn modelId="{038737C8-7D1D-4AAD-814F-0A4E169EEAC4}" srcId="{40EAD256-B41B-41EA-8FDC-61467B12F1EA}" destId="{A8885F12-C436-41E0-88F5-7F747845336A}" srcOrd="2" destOrd="0" parTransId="{FB9D3398-B3CD-4AD7-8434-F3E547897359}" sibTransId="{B29D0376-CEFD-4015-894A-00C1F509CCF2}"/>
    <dgm:cxn modelId="{3A6241F4-3424-4A19-A792-DDA4F792E110}" type="presOf" srcId="{A8885F12-C436-41E0-88F5-7F747845336A}" destId="{788C29E7-21FC-4AFA-9906-21DF92A58A33}" srcOrd="0" destOrd="0" presId="urn:microsoft.com/office/officeart/2008/layout/VerticalCurvedList"/>
    <dgm:cxn modelId="{58499FFD-1800-457D-BDCF-3F0E529CEBB3}" type="presParOf" srcId="{F00F5042-67DC-462C-AF57-66353B885A25}" destId="{6178C601-D27C-49E9-A2C3-4501BB6E8AA1}" srcOrd="0" destOrd="0" presId="urn:microsoft.com/office/officeart/2008/layout/VerticalCurvedList"/>
    <dgm:cxn modelId="{4061B61E-2AF6-4688-A8EF-F0F951D89613}" type="presParOf" srcId="{6178C601-D27C-49E9-A2C3-4501BB6E8AA1}" destId="{AB740471-5C4B-432B-A91E-35AD69C87215}" srcOrd="0" destOrd="0" presId="urn:microsoft.com/office/officeart/2008/layout/VerticalCurvedList"/>
    <dgm:cxn modelId="{9F497B0A-628F-4728-9BB4-34D054C68421}" type="presParOf" srcId="{AB740471-5C4B-432B-A91E-35AD69C87215}" destId="{35A5324A-9827-4ABE-89C8-E9BB6B5E4C20}" srcOrd="0" destOrd="0" presId="urn:microsoft.com/office/officeart/2008/layout/VerticalCurvedList"/>
    <dgm:cxn modelId="{215B4EB7-83B2-4C00-A7ED-9511836EF70E}" type="presParOf" srcId="{AB740471-5C4B-432B-A91E-35AD69C87215}" destId="{71E6F457-9970-434A-B51C-45C6261D1CEB}" srcOrd="1" destOrd="0" presId="urn:microsoft.com/office/officeart/2008/layout/VerticalCurvedList"/>
    <dgm:cxn modelId="{8660C16D-D66F-4B3C-9BBB-2FB6F6CD1505}" type="presParOf" srcId="{AB740471-5C4B-432B-A91E-35AD69C87215}" destId="{CE832BC5-E17C-470F-B9D1-FA09E1A82802}" srcOrd="2" destOrd="0" presId="urn:microsoft.com/office/officeart/2008/layout/VerticalCurvedList"/>
    <dgm:cxn modelId="{95BAE86A-6ECB-4D4D-B900-8DFC7FEDB8B9}" type="presParOf" srcId="{AB740471-5C4B-432B-A91E-35AD69C87215}" destId="{235A069E-1615-4413-A323-8EE7E55EBA63}" srcOrd="3" destOrd="0" presId="urn:microsoft.com/office/officeart/2008/layout/VerticalCurvedList"/>
    <dgm:cxn modelId="{D0A1027C-69F2-47C3-A865-1AA9FFB7062E}" type="presParOf" srcId="{6178C601-D27C-49E9-A2C3-4501BB6E8AA1}" destId="{507C5927-2A99-4A1F-8E23-2C2C279414C2}" srcOrd="1" destOrd="0" presId="urn:microsoft.com/office/officeart/2008/layout/VerticalCurvedList"/>
    <dgm:cxn modelId="{0F171645-3D59-47FA-8399-7E908E79C00B}" type="presParOf" srcId="{6178C601-D27C-49E9-A2C3-4501BB6E8AA1}" destId="{8D35F6EC-1DFF-44A7-BEDA-B4BA490F8B03}" srcOrd="2" destOrd="0" presId="urn:microsoft.com/office/officeart/2008/layout/VerticalCurvedList"/>
    <dgm:cxn modelId="{77330F25-D475-4947-9754-1486B39E890D}" type="presParOf" srcId="{8D35F6EC-1DFF-44A7-BEDA-B4BA490F8B03}" destId="{B54F368A-CD40-465B-83C5-AD02FCB949AD}" srcOrd="0" destOrd="0" presId="urn:microsoft.com/office/officeart/2008/layout/VerticalCurvedList"/>
    <dgm:cxn modelId="{F0E3E0CD-7C72-43F2-A7AF-BA4AEE17B14E}" type="presParOf" srcId="{6178C601-D27C-49E9-A2C3-4501BB6E8AA1}" destId="{B7A3B5DA-0571-4065-B228-B3F966DF2750}" srcOrd="3" destOrd="0" presId="urn:microsoft.com/office/officeart/2008/layout/VerticalCurvedList"/>
    <dgm:cxn modelId="{814861F4-555A-4DFB-8C79-BED4E1E204DE}" type="presParOf" srcId="{6178C601-D27C-49E9-A2C3-4501BB6E8AA1}" destId="{B73DB125-6562-470B-8054-E45B1F0F4E33}" srcOrd="4" destOrd="0" presId="urn:microsoft.com/office/officeart/2008/layout/VerticalCurvedList"/>
    <dgm:cxn modelId="{FC635D00-D97A-4C99-84E7-839F789DA11C}" type="presParOf" srcId="{B73DB125-6562-470B-8054-E45B1F0F4E33}" destId="{D788D3B5-EAA9-4932-99C6-A243C5644C22}" srcOrd="0" destOrd="0" presId="urn:microsoft.com/office/officeart/2008/layout/VerticalCurvedList"/>
    <dgm:cxn modelId="{0F4CF741-7451-44CC-B78E-3B7FE9251CD0}" type="presParOf" srcId="{6178C601-D27C-49E9-A2C3-4501BB6E8AA1}" destId="{788C29E7-21FC-4AFA-9906-21DF92A58A33}" srcOrd="5" destOrd="0" presId="urn:microsoft.com/office/officeart/2008/layout/VerticalCurvedList"/>
    <dgm:cxn modelId="{73D34832-2B76-4FF1-B22E-5990F901A728}" type="presParOf" srcId="{6178C601-D27C-49E9-A2C3-4501BB6E8AA1}" destId="{16264FD8-2E8E-41FB-A984-779E4E2EBD17}" srcOrd="6" destOrd="0" presId="urn:microsoft.com/office/officeart/2008/layout/VerticalCurvedList"/>
    <dgm:cxn modelId="{16D714C3-021E-447A-8657-073A4C76E596}" type="presParOf" srcId="{16264FD8-2E8E-41FB-A984-779E4E2EBD17}" destId="{19CED69F-1336-4267-926E-F7F784A3C5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2184C8-7484-4E27-9C9B-C9158AFDCF62}"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B0A6634E-0027-4F6D-995C-CC444F2D705C}">
      <dgm:prSet/>
      <dgm:spPr/>
      <dgm:t>
        <a:bodyPr/>
        <a:lstStyle/>
        <a:p>
          <a:pPr>
            <a:lnSpc>
              <a:spcPct val="100000"/>
            </a:lnSpc>
            <a:defRPr cap="all"/>
          </a:pPr>
          <a:r>
            <a:rPr lang="en-US" b="0" i="0" cap="none" dirty="0"/>
            <a:t>Be present and attentive.</a:t>
          </a:r>
          <a:endParaRPr lang="en-US" cap="none" dirty="0"/>
        </a:p>
      </dgm:t>
    </dgm:pt>
    <dgm:pt modelId="{954110BB-5483-4CD3-9CDF-7E11268D7FE6}" type="parTrans" cxnId="{9877C0A1-1A78-4E7B-9CA6-C2E540C6EE93}">
      <dgm:prSet/>
      <dgm:spPr/>
      <dgm:t>
        <a:bodyPr/>
        <a:lstStyle/>
        <a:p>
          <a:endParaRPr lang="en-US"/>
        </a:p>
      </dgm:t>
    </dgm:pt>
    <dgm:pt modelId="{DB690BB6-9E0A-4810-82EA-25191C5EA5DB}" type="sibTrans" cxnId="{9877C0A1-1A78-4E7B-9CA6-C2E540C6EE93}">
      <dgm:prSet/>
      <dgm:spPr/>
      <dgm:t>
        <a:bodyPr/>
        <a:lstStyle/>
        <a:p>
          <a:endParaRPr lang="en-US"/>
        </a:p>
      </dgm:t>
    </dgm:pt>
    <dgm:pt modelId="{847124B0-AA84-4E19-8F0E-3EAE78C671BD}">
      <dgm:prSet/>
      <dgm:spPr/>
      <dgm:t>
        <a:bodyPr/>
        <a:lstStyle/>
        <a:p>
          <a:pPr>
            <a:lnSpc>
              <a:spcPct val="100000"/>
            </a:lnSpc>
            <a:defRPr cap="all"/>
          </a:pPr>
          <a:r>
            <a:rPr lang="en-US" b="0" i="0" cap="none" dirty="0"/>
            <a:t>Share the air.</a:t>
          </a:r>
          <a:endParaRPr lang="en-US" cap="none" dirty="0"/>
        </a:p>
      </dgm:t>
    </dgm:pt>
    <dgm:pt modelId="{FEFB06A1-D184-40EB-94BC-E59AE0FA297C}" type="parTrans" cxnId="{BBA81E88-3E06-4EC1-B3C7-3F1FF0EFEAF4}">
      <dgm:prSet/>
      <dgm:spPr/>
      <dgm:t>
        <a:bodyPr/>
        <a:lstStyle/>
        <a:p>
          <a:endParaRPr lang="en-US"/>
        </a:p>
      </dgm:t>
    </dgm:pt>
    <dgm:pt modelId="{C261AD3F-3207-465D-802D-D3A572A579EA}" type="sibTrans" cxnId="{BBA81E88-3E06-4EC1-B3C7-3F1FF0EFEAF4}">
      <dgm:prSet/>
      <dgm:spPr/>
      <dgm:t>
        <a:bodyPr/>
        <a:lstStyle/>
        <a:p>
          <a:endParaRPr lang="en-US"/>
        </a:p>
      </dgm:t>
    </dgm:pt>
    <dgm:pt modelId="{E5EF607D-8A79-47C6-B48B-DBD5D616F834}">
      <dgm:prSet/>
      <dgm:spPr/>
      <dgm:t>
        <a:bodyPr/>
        <a:lstStyle/>
        <a:p>
          <a:pPr>
            <a:lnSpc>
              <a:spcPct val="100000"/>
            </a:lnSpc>
            <a:defRPr cap="all"/>
          </a:pPr>
          <a:r>
            <a:rPr lang="en-US" b="0" i="0" cap="none" dirty="0"/>
            <a:t>Respect what is shared.</a:t>
          </a:r>
          <a:endParaRPr lang="en-US" cap="none" dirty="0"/>
        </a:p>
      </dgm:t>
    </dgm:pt>
    <dgm:pt modelId="{68D22D95-C17C-40EA-B5FA-3D1AED50CF7E}" type="parTrans" cxnId="{DAB82BE1-ED0E-44D8-AF33-B3D4B57D6B10}">
      <dgm:prSet/>
      <dgm:spPr/>
      <dgm:t>
        <a:bodyPr/>
        <a:lstStyle/>
        <a:p>
          <a:endParaRPr lang="en-US"/>
        </a:p>
      </dgm:t>
    </dgm:pt>
    <dgm:pt modelId="{23A9225B-E58C-42A9-8103-5EAF57E5B5FB}" type="sibTrans" cxnId="{DAB82BE1-ED0E-44D8-AF33-B3D4B57D6B10}">
      <dgm:prSet/>
      <dgm:spPr/>
      <dgm:t>
        <a:bodyPr/>
        <a:lstStyle/>
        <a:p>
          <a:endParaRPr lang="en-US"/>
        </a:p>
      </dgm:t>
    </dgm:pt>
    <dgm:pt modelId="{D1BD3D02-57FA-43E8-94DE-1823673E7D3F}" type="pres">
      <dgm:prSet presAssocID="{792184C8-7484-4E27-9C9B-C9158AFDCF62}" presName="root" presStyleCnt="0">
        <dgm:presLayoutVars>
          <dgm:dir/>
          <dgm:resizeHandles val="exact"/>
        </dgm:presLayoutVars>
      </dgm:prSet>
      <dgm:spPr/>
    </dgm:pt>
    <dgm:pt modelId="{D4090A95-7CCE-4B14-8D35-79C6E7368C00}" type="pres">
      <dgm:prSet presAssocID="{B0A6634E-0027-4F6D-995C-CC444F2D705C}" presName="compNode" presStyleCnt="0"/>
      <dgm:spPr/>
    </dgm:pt>
    <dgm:pt modelId="{364B2958-C8D7-4AE7-9567-3E2BCA2A9FDC}" type="pres">
      <dgm:prSet presAssocID="{B0A6634E-0027-4F6D-995C-CC444F2D705C}" presName="iconBgRect" presStyleLbl="bgShp" presStyleIdx="0" presStyleCnt="3"/>
      <dgm:spPr>
        <a:prstGeom prst="round2DiagRect">
          <a:avLst>
            <a:gd name="adj1" fmla="val 29727"/>
            <a:gd name="adj2" fmla="val 0"/>
          </a:avLst>
        </a:prstGeom>
      </dgm:spPr>
    </dgm:pt>
    <dgm:pt modelId="{F6D514E5-4E1C-444A-A04A-76CABD0F7300}" type="pres">
      <dgm:prSet presAssocID="{B0A6634E-0027-4F6D-995C-CC444F2D7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652E647B-D700-4E33-ABA6-3FB6B3D1E641}" type="pres">
      <dgm:prSet presAssocID="{B0A6634E-0027-4F6D-995C-CC444F2D705C}" presName="spaceRect" presStyleCnt="0"/>
      <dgm:spPr/>
    </dgm:pt>
    <dgm:pt modelId="{FDFCF0E6-B256-4BEC-8CCF-2D99982B0F68}" type="pres">
      <dgm:prSet presAssocID="{B0A6634E-0027-4F6D-995C-CC444F2D705C}" presName="textRect" presStyleLbl="revTx" presStyleIdx="0" presStyleCnt="3">
        <dgm:presLayoutVars>
          <dgm:chMax val="1"/>
          <dgm:chPref val="1"/>
        </dgm:presLayoutVars>
      </dgm:prSet>
      <dgm:spPr/>
    </dgm:pt>
    <dgm:pt modelId="{AEFF9BBB-2546-4616-B583-2CD00090B71D}" type="pres">
      <dgm:prSet presAssocID="{DB690BB6-9E0A-4810-82EA-25191C5EA5DB}" presName="sibTrans" presStyleCnt="0"/>
      <dgm:spPr/>
    </dgm:pt>
    <dgm:pt modelId="{8B6CDDF6-BD06-4979-B2EC-166C820D3591}" type="pres">
      <dgm:prSet presAssocID="{847124B0-AA84-4E19-8F0E-3EAE78C671BD}" presName="compNode" presStyleCnt="0"/>
      <dgm:spPr/>
    </dgm:pt>
    <dgm:pt modelId="{1DA33F01-9CE6-467B-8D0F-91D11355F108}" type="pres">
      <dgm:prSet presAssocID="{847124B0-AA84-4E19-8F0E-3EAE78C671BD}" presName="iconBgRect" presStyleLbl="bgShp" presStyleIdx="1" presStyleCnt="3"/>
      <dgm:spPr>
        <a:prstGeom prst="round2DiagRect">
          <a:avLst>
            <a:gd name="adj1" fmla="val 29727"/>
            <a:gd name="adj2" fmla="val 0"/>
          </a:avLst>
        </a:prstGeom>
      </dgm:spPr>
    </dgm:pt>
    <dgm:pt modelId="{3344062D-8C4F-4076-8A3B-E918E2CDF7F5}" type="pres">
      <dgm:prSet presAssocID="{847124B0-AA84-4E19-8F0E-3EAE78C671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t Air Balloon"/>
        </a:ext>
      </dgm:extLst>
    </dgm:pt>
    <dgm:pt modelId="{7762E2FD-9ECB-4435-9BCE-0D3356FB2873}" type="pres">
      <dgm:prSet presAssocID="{847124B0-AA84-4E19-8F0E-3EAE78C671BD}" presName="spaceRect" presStyleCnt="0"/>
      <dgm:spPr/>
    </dgm:pt>
    <dgm:pt modelId="{CBBCF14B-9633-4D59-BACE-9FE8A3564043}" type="pres">
      <dgm:prSet presAssocID="{847124B0-AA84-4E19-8F0E-3EAE78C671BD}" presName="textRect" presStyleLbl="revTx" presStyleIdx="1" presStyleCnt="3">
        <dgm:presLayoutVars>
          <dgm:chMax val="1"/>
          <dgm:chPref val="1"/>
        </dgm:presLayoutVars>
      </dgm:prSet>
      <dgm:spPr/>
    </dgm:pt>
    <dgm:pt modelId="{C213E99E-3BD3-4F0A-A6E7-8368756D94FC}" type="pres">
      <dgm:prSet presAssocID="{C261AD3F-3207-465D-802D-D3A572A579EA}" presName="sibTrans" presStyleCnt="0"/>
      <dgm:spPr/>
    </dgm:pt>
    <dgm:pt modelId="{77CD2B21-5FF9-48C1-AB99-5880B5C6F4D5}" type="pres">
      <dgm:prSet presAssocID="{E5EF607D-8A79-47C6-B48B-DBD5D616F834}" presName="compNode" presStyleCnt="0"/>
      <dgm:spPr/>
    </dgm:pt>
    <dgm:pt modelId="{AE22321D-B114-42A0-B3CD-84FCD201922F}" type="pres">
      <dgm:prSet presAssocID="{E5EF607D-8A79-47C6-B48B-DBD5D616F834}" presName="iconBgRect" presStyleLbl="bgShp" presStyleIdx="2" presStyleCnt="3"/>
      <dgm:spPr>
        <a:prstGeom prst="round2DiagRect">
          <a:avLst>
            <a:gd name="adj1" fmla="val 29727"/>
            <a:gd name="adj2" fmla="val 0"/>
          </a:avLst>
        </a:prstGeom>
      </dgm:spPr>
    </dgm:pt>
    <dgm:pt modelId="{B51249E8-E0A1-4DFB-86A0-C5DD9115ED11}" type="pres">
      <dgm:prSet presAssocID="{E5EF607D-8A79-47C6-B48B-DBD5D616F8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FC631A33-DA5A-4C56-949B-AB857BB9FDFC}" type="pres">
      <dgm:prSet presAssocID="{E5EF607D-8A79-47C6-B48B-DBD5D616F834}" presName="spaceRect" presStyleCnt="0"/>
      <dgm:spPr/>
    </dgm:pt>
    <dgm:pt modelId="{99ECCAC6-7725-4352-B063-20A5EDB49EC5}" type="pres">
      <dgm:prSet presAssocID="{E5EF607D-8A79-47C6-B48B-DBD5D616F834}" presName="textRect" presStyleLbl="revTx" presStyleIdx="2" presStyleCnt="3">
        <dgm:presLayoutVars>
          <dgm:chMax val="1"/>
          <dgm:chPref val="1"/>
        </dgm:presLayoutVars>
      </dgm:prSet>
      <dgm:spPr/>
    </dgm:pt>
  </dgm:ptLst>
  <dgm:cxnLst>
    <dgm:cxn modelId="{19694E29-7B58-48BA-833D-6BE98F9D19DE}" type="presOf" srcId="{E5EF607D-8A79-47C6-B48B-DBD5D616F834}" destId="{99ECCAC6-7725-4352-B063-20A5EDB49EC5}" srcOrd="0" destOrd="0" presId="urn:microsoft.com/office/officeart/2018/5/layout/IconLeafLabelList"/>
    <dgm:cxn modelId="{ACBCB143-51F9-40D3-93BF-CEB2DE0FDE1C}" type="presOf" srcId="{792184C8-7484-4E27-9C9B-C9158AFDCF62}" destId="{D1BD3D02-57FA-43E8-94DE-1823673E7D3F}" srcOrd="0" destOrd="0" presId="urn:microsoft.com/office/officeart/2018/5/layout/IconLeafLabelList"/>
    <dgm:cxn modelId="{9AAC676A-389F-4017-AD82-0F10456D488A}" type="presOf" srcId="{847124B0-AA84-4E19-8F0E-3EAE78C671BD}" destId="{CBBCF14B-9633-4D59-BACE-9FE8A3564043}" srcOrd="0" destOrd="0" presId="urn:microsoft.com/office/officeart/2018/5/layout/IconLeafLabelList"/>
    <dgm:cxn modelId="{BBA81E88-3E06-4EC1-B3C7-3F1FF0EFEAF4}" srcId="{792184C8-7484-4E27-9C9B-C9158AFDCF62}" destId="{847124B0-AA84-4E19-8F0E-3EAE78C671BD}" srcOrd="1" destOrd="0" parTransId="{FEFB06A1-D184-40EB-94BC-E59AE0FA297C}" sibTransId="{C261AD3F-3207-465D-802D-D3A572A579EA}"/>
    <dgm:cxn modelId="{9877C0A1-1A78-4E7B-9CA6-C2E540C6EE93}" srcId="{792184C8-7484-4E27-9C9B-C9158AFDCF62}" destId="{B0A6634E-0027-4F6D-995C-CC444F2D705C}" srcOrd="0" destOrd="0" parTransId="{954110BB-5483-4CD3-9CDF-7E11268D7FE6}" sibTransId="{DB690BB6-9E0A-4810-82EA-25191C5EA5DB}"/>
    <dgm:cxn modelId="{681244BB-A136-43F9-BD99-62D8834DB547}" type="presOf" srcId="{B0A6634E-0027-4F6D-995C-CC444F2D705C}" destId="{FDFCF0E6-B256-4BEC-8CCF-2D99982B0F68}" srcOrd="0" destOrd="0" presId="urn:microsoft.com/office/officeart/2018/5/layout/IconLeafLabelList"/>
    <dgm:cxn modelId="{DAB82BE1-ED0E-44D8-AF33-B3D4B57D6B10}" srcId="{792184C8-7484-4E27-9C9B-C9158AFDCF62}" destId="{E5EF607D-8A79-47C6-B48B-DBD5D616F834}" srcOrd="2" destOrd="0" parTransId="{68D22D95-C17C-40EA-B5FA-3D1AED50CF7E}" sibTransId="{23A9225B-E58C-42A9-8103-5EAF57E5B5FB}"/>
    <dgm:cxn modelId="{1AE1F9B0-645B-41A2-BE95-5266792EB2EF}" type="presParOf" srcId="{D1BD3D02-57FA-43E8-94DE-1823673E7D3F}" destId="{D4090A95-7CCE-4B14-8D35-79C6E7368C00}" srcOrd="0" destOrd="0" presId="urn:microsoft.com/office/officeart/2018/5/layout/IconLeafLabelList"/>
    <dgm:cxn modelId="{70A40FC0-6488-43CF-8EAB-C1755027B24E}" type="presParOf" srcId="{D4090A95-7CCE-4B14-8D35-79C6E7368C00}" destId="{364B2958-C8D7-4AE7-9567-3E2BCA2A9FDC}" srcOrd="0" destOrd="0" presId="urn:microsoft.com/office/officeart/2018/5/layout/IconLeafLabelList"/>
    <dgm:cxn modelId="{EA9C3673-88B8-4E0B-B042-298F33AFDD22}" type="presParOf" srcId="{D4090A95-7CCE-4B14-8D35-79C6E7368C00}" destId="{F6D514E5-4E1C-444A-A04A-76CABD0F7300}" srcOrd="1" destOrd="0" presId="urn:microsoft.com/office/officeart/2018/5/layout/IconLeafLabelList"/>
    <dgm:cxn modelId="{C48E31ED-E1B5-48A6-B218-3247E9C0129A}" type="presParOf" srcId="{D4090A95-7CCE-4B14-8D35-79C6E7368C00}" destId="{652E647B-D700-4E33-ABA6-3FB6B3D1E641}" srcOrd="2" destOrd="0" presId="urn:microsoft.com/office/officeart/2018/5/layout/IconLeafLabelList"/>
    <dgm:cxn modelId="{7C3785BE-2331-4E7E-8EDE-95543BA414C4}" type="presParOf" srcId="{D4090A95-7CCE-4B14-8D35-79C6E7368C00}" destId="{FDFCF0E6-B256-4BEC-8CCF-2D99982B0F68}" srcOrd="3" destOrd="0" presId="urn:microsoft.com/office/officeart/2018/5/layout/IconLeafLabelList"/>
    <dgm:cxn modelId="{75EEC72B-8698-49FA-9B25-AAD1DBA28630}" type="presParOf" srcId="{D1BD3D02-57FA-43E8-94DE-1823673E7D3F}" destId="{AEFF9BBB-2546-4616-B583-2CD00090B71D}" srcOrd="1" destOrd="0" presId="urn:microsoft.com/office/officeart/2018/5/layout/IconLeafLabelList"/>
    <dgm:cxn modelId="{1B68AE5A-4D96-4082-8B87-C1ABAF5225A4}" type="presParOf" srcId="{D1BD3D02-57FA-43E8-94DE-1823673E7D3F}" destId="{8B6CDDF6-BD06-4979-B2EC-166C820D3591}" srcOrd="2" destOrd="0" presId="urn:microsoft.com/office/officeart/2018/5/layout/IconLeafLabelList"/>
    <dgm:cxn modelId="{EA693A5D-5424-4950-AF63-2C493F6C309E}" type="presParOf" srcId="{8B6CDDF6-BD06-4979-B2EC-166C820D3591}" destId="{1DA33F01-9CE6-467B-8D0F-91D11355F108}" srcOrd="0" destOrd="0" presId="urn:microsoft.com/office/officeart/2018/5/layout/IconLeafLabelList"/>
    <dgm:cxn modelId="{8D9A1111-3419-4287-92BE-5128FB8C0EA3}" type="presParOf" srcId="{8B6CDDF6-BD06-4979-B2EC-166C820D3591}" destId="{3344062D-8C4F-4076-8A3B-E918E2CDF7F5}" srcOrd="1" destOrd="0" presId="urn:microsoft.com/office/officeart/2018/5/layout/IconLeafLabelList"/>
    <dgm:cxn modelId="{21C28C49-82A3-426F-A72B-70A30CC45BF5}" type="presParOf" srcId="{8B6CDDF6-BD06-4979-B2EC-166C820D3591}" destId="{7762E2FD-9ECB-4435-9BCE-0D3356FB2873}" srcOrd="2" destOrd="0" presId="urn:microsoft.com/office/officeart/2018/5/layout/IconLeafLabelList"/>
    <dgm:cxn modelId="{C033B8BC-DFA7-4043-AFD8-85B148833749}" type="presParOf" srcId="{8B6CDDF6-BD06-4979-B2EC-166C820D3591}" destId="{CBBCF14B-9633-4D59-BACE-9FE8A3564043}" srcOrd="3" destOrd="0" presId="urn:microsoft.com/office/officeart/2018/5/layout/IconLeafLabelList"/>
    <dgm:cxn modelId="{B9CBEEFD-B284-4A0B-AF40-284117704B8F}" type="presParOf" srcId="{D1BD3D02-57FA-43E8-94DE-1823673E7D3F}" destId="{C213E99E-3BD3-4F0A-A6E7-8368756D94FC}" srcOrd="3" destOrd="0" presId="urn:microsoft.com/office/officeart/2018/5/layout/IconLeafLabelList"/>
    <dgm:cxn modelId="{99EB25C9-2960-411B-8722-D3FD30CC0533}" type="presParOf" srcId="{D1BD3D02-57FA-43E8-94DE-1823673E7D3F}" destId="{77CD2B21-5FF9-48C1-AB99-5880B5C6F4D5}" srcOrd="4" destOrd="0" presId="urn:microsoft.com/office/officeart/2018/5/layout/IconLeafLabelList"/>
    <dgm:cxn modelId="{35DE3381-79F8-4F46-AC3E-29B65FF22307}" type="presParOf" srcId="{77CD2B21-5FF9-48C1-AB99-5880B5C6F4D5}" destId="{AE22321D-B114-42A0-B3CD-84FCD201922F}" srcOrd="0" destOrd="0" presId="urn:microsoft.com/office/officeart/2018/5/layout/IconLeafLabelList"/>
    <dgm:cxn modelId="{817C3603-EB0B-4DC7-96CE-7B01F2BA8BB9}" type="presParOf" srcId="{77CD2B21-5FF9-48C1-AB99-5880B5C6F4D5}" destId="{B51249E8-E0A1-4DFB-86A0-C5DD9115ED11}" srcOrd="1" destOrd="0" presId="urn:microsoft.com/office/officeart/2018/5/layout/IconLeafLabelList"/>
    <dgm:cxn modelId="{14235C44-6DF9-40B3-AE7C-76635B16CBC9}" type="presParOf" srcId="{77CD2B21-5FF9-48C1-AB99-5880B5C6F4D5}" destId="{FC631A33-DA5A-4C56-949B-AB857BB9FDFC}" srcOrd="2" destOrd="0" presId="urn:microsoft.com/office/officeart/2018/5/layout/IconLeafLabelList"/>
    <dgm:cxn modelId="{CA8E26A1-CF40-4B1C-9930-3DAEB3A12F77}" type="presParOf" srcId="{77CD2B21-5FF9-48C1-AB99-5880B5C6F4D5}" destId="{99ECCAC6-7725-4352-B063-20A5EDB49EC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CF574D-E704-4A61-B181-5DBB369652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363B6C-0176-4FDA-9428-93E6E31A986E}">
      <dgm:prSet/>
      <dgm:spPr/>
      <dgm:t>
        <a:bodyPr/>
        <a:lstStyle/>
        <a:p>
          <a:r>
            <a:rPr lang="en-US" b="0" i="0" dirty="0"/>
            <a:t>Module 1: Landscape Analysis</a:t>
          </a:r>
          <a:endParaRPr lang="en-US" dirty="0"/>
        </a:p>
      </dgm:t>
    </dgm:pt>
    <dgm:pt modelId="{E21DA492-CF10-498A-AD3E-AA6FCE44DB08}" type="parTrans" cxnId="{B77BB85A-C32C-4752-B17A-7DD78D4D25C2}">
      <dgm:prSet/>
      <dgm:spPr/>
      <dgm:t>
        <a:bodyPr/>
        <a:lstStyle/>
        <a:p>
          <a:endParaRPr lang="en-US"/>
        </a:p>
      </dgm:t>
    </dgm:pt>
    <dgm:pt modelId="{B3BCD9FE-FB3E-426B-A00C-BFFFD7859795}" type="sibTrans" cxnId="{B77BB85A-C32C-4752-B17A-7DD78D4D25C2}">
      <dgm:prSet/>
      <dgm:spPr/>
      <dgm:t>
        <a:bodyPr/>
        <a:lstStyle/>
        <a:p>
          <a:endParaRPr lang="en-US"/>
        </a:p>
      </dgm:t>
    </dgm:pt>
    <dgm:pt modelId="{98A612F3-56CA-498E-8A95-AC208FE299D2}">
      <dgm:prSet/>
      <dgm:spPr>
        <a:solidFill>
          <a:srgbClr val="346DA3"/>
        </a:solidFill>
      </dgm:spPr>
      <dgm:t>
        <a:bodyPr/>
        <a:lstStyle/>
        <a:p>
          <a:r>
            <a:rPr lang="en-US" b="0" i="0" dirty="0"/>
            <a:t>Module 2: Data Analysis</a:t>
          </a:r>
          <a:endParaRPr lang="en-US" dirty="0"/>
        </a:p>
      </dgm:t>
    </dgm:pt>
    <dgm:pt modelId="{C0FEB301-9AA2-454E-B72F-2A075BB1B7A2}" type="parTrans" cxnId="{EFEDD8F5-5334-4E95-81FF-DC14FE9D3CC8}">
      <dgm:prSet/>
      <dgm:spPr/>
      <dgm:t>
        <a:bodyPr/>
        <a:lstStyle/>
        <a:p>
          <a:endParaRPr lang="en-US"/>
        </a:p>
      </dgm:t>
    </dgm:pt>
    <dgm:pt modelId="{6CE7AE5A-DADE-4B2B-9EAB-B72037419323}" type="sibTrans" cxnId="{EFEDD8F5-5334-4E95-81FF-DC14FE9D3CC8}">
      <dgm:prSet/>
      <dgm:spPr/>
      <dgm:t>
        <a:bodyPr/>
        <a:lstStyle/>
        <a:p>
          <a:endParaRPr lang="en-US"/>
        </a:p>
      </dgm:t>
    </dgm:pt>
    <dgm:pt modelId="{F1B268B0-C94F-4E71-9F77-B9B491469863}">
      <dgm:prSet/>
      <dgm:spPr>
        <a:solidFill>
          <a:srgbClr val="008290"/>
        </a:solidFill>
      </dgm:spPr>
      <dgm:t>
        <a:bodyPr/>
        <a:lstStyle/>
        <a:p>
          <a:r>
            <a:rPr lang="en-US" b="0" i="0" dirty="0"/>
            <a:t>Module 3: Root Cause Analysis</a:t>
          </a:r>
          <a:endParaRPr lang="en-US" dirty="0"/>
        </a:p>
      </dgm:t>
    </dgm:pt>
    <dgm:pt modelId="{4691841F-2B70-410D-8212-EC81721C1679}" type="parTrans" cxnId="{20AEB7C5-1F6B-4033-A72C-B5679ACA023B}">
      <dgm:prSet/>
      <dgm:spPr/>
      <dgm:t>
        <a:bodyPr/>
        <a:lstStyle/>
        <a:p>
          <a:endParaRPr lang="en-US"/>
        </a:p>
      </dgm:t>
    </dgm:pt>
    <dgm:pt modelId="{43F04DCC-2A65-43B5-8560-B2672B06B31D}" type="sibTrans" cxnId="{20AEB7C5-1F6B-4033-A72C-B5679ACA023B}">
      <dgm:prSet/>
      <dgm:spPr/>
      <dgm:t>
        <a:bodyPr/>
        <a:lstStyle/>
        <a:p>
          <a:endParaRPr lang="en-US"/>
        </a:p>
      </dgm:t>
    </dgm:pt>
    <dgm:pt modelId="{CD6EE235-4E0C-44A1-B441-24A9295B2929}">
      <dgm:prSet/>
      <dgm:spPr>
        <a:solidFill>
          <a:srgbClr val="82006C"/>
        </a:solidFill>
      </dgm:spPr>
      <dgm:t>
        <a:bodyPr/>
        <a:lstStyle/>
        <a:p>
          <a:r>
            <a:rPr lang="en-US" b="0" i="0" dirty="0"/>
            <a:t>Module 4: Select Strategies</a:t>
          </a:r>
          <a:endParaRPr lang="en-US" dirty="0"/>
        </a:p>
      </dgm:t>
    </dgm:pt>
    <dgm:pt modelId="{30C71CDA-8B92-44B5-BB12-D338927475C2}" type="parTrans" cxnId="{3D6E9C0B-EE08-4AD5-8D5D-9CDB83BDDB84}">
      <dgm:prSet/>
      <dgm:spPr/>
      <dgm:t>
        <a:bodyPr/>
        <a:lstStyle/>
        <a:p>
          <a:endParaRPr lang="en-US"/>
        </a:p>
      </dgm:t>
    </dgm:pt>
    <dgm:pt modelId="{A1EEB6B3-1CB1-43B3-9D12-64C1961A97FB}" type="sibTrans" cxnId="{3D6E9C0B-EE08-4AD5-8D5D-9CDB83BDDB84}">
      <dgm:prSet/>
      <dgm:spPr/>
      <dgm:t>
        <a:bodyPr/>
        <a:lstStyle/>
        <a:p>
          <a:endParaRPr lang="en-US"/>
        </a:p>
      </dgm:t>
    </dgm:pt>
    <dgm:pt modelId="{74F11129-1C98-4F3F-830D-A825C998B4CB}">
      <dgm:prSet/>
      <dgm:spPr>
        <a:solidFill>
          <a:srgbClr val="3F4D75"/>
        </a:solidFill>
      </dgm:spPr>
      <dgm:t>
        <a:bodyPr/>
        <a:lstStyle/>
        <a:p>
          <a:r>
            <a:rPr lang="en-US" b="0" i="0" dirty="0"/>
            <a:t>Module 5: Action Planning</a:t>
          </a:r>
          <a:endParaRPr lang="en-US" dirty="0"/>
        </a:p>
      </dgm:t>
    </dgm:pt>
    <dgm:pt modelId="{A6712EEA-4886-49C4-85DC-8A8262848971}" type="parTrans" cxnId="{B14F9F7B-BAD6-4146-8786-E411F740F223}">
      <dgm:prSet/>
      <dgm:spPr/>
      <dgm:t>
        <a:bodyPr/>
        <a:lstStyle/>
        <a:p>
          <a:endParaRPr lang="en-US"/>
        </a:p>
      </dgm:t>
    </dgm:pt>
    <dgm:pt modelId="{7C0AC49C-DDF3-4DC1-974E-34CECE7480F9}" type="sibTrans" cxnId="{B14F9F7B-BAD6-4146-8786-E411F740F223}">
      <dgm:prSet/>
      <dgm:spPr/>
      <dgm:t>
        <a:bodyPr/>
        <a:lstStyle/>
        <a:p>
          <a:endParaRPr lang="en-US"/>
        </a:p>
      </dgm:t>
    </dgm:pt>
    <dgm:pt modelId="{AF156B16-8968-4C33-A4B0-4EDFCA34184A}" type="pres">
      <dgm:prSet presAssocID="{72CF574D-E704-4A61-B181-5DBB369652E7}" presName="linear" presStyleCnt="0">
        <dgm:presLayoutVars>
          <dgm:animLvl val="lvl"/>
          <dgm:resizeHandles val="exact"/>
        </dgm:presLayoutVars>
      </dgm:prSet>
      <dgm:spPr/>
    </dgm:pt>
    <dgm:pt modelId="{8837BD7D-DAEB-47FB-BB51-53F51DBD5C56}" type="pres">
      <dgm:prSet presAssocID="{19363B6C-0176-4FDA-9428-93E6E31A986E}" presName="parentText" presStyleLbl="node1" presStyleIdx="0" presStyleCnt="5">
        <dgm:presLayoutVars>
          <dgm:chMax val="0"/>
          <dgm:bulletEnabled val="1"/>
        </dgm:presLayoutVars>
      </dgm:prSet>
      <dgm:spPr/>
    </dgm:pt>
    <dgm:pt modelId="{9E139C7B-4E41-4E51-AD6E-299ABBC107F2}" type="pres">
      <dgm:prSet presAssocID="{B3BCD9FE-FB3E-426B-A00C-BFFFD7859795}" presName="spacer" presStyleCnt="0"/>
      <dgm:spPr/>
    </dgm:pt>
    <dgm:pt modelId="{D440BE1A-8516-4358-BB4B-63169A5FC4BF}" type="pres">
      <dgm:prSet presAssocID="{98A612F3-56CA-498E-8A95-AC208FE299D2}" presName="parentText" presStyleLbl="node1" presStyleIdx="1" presStyleCnt="5">
        <dgm:presLayoutVars>
          <dgm:chMax val="0"/>
          <dgm:bulletEnabled val="1"/>
        </dgm:presLayoutVars>
      </dgm:prSet>
      <dgm:spPr/>
    </dgm:pt>
    <dgm:pt modelId="{384E2999-17D4-479D-8881-72CE1C18C49F}" type="pres">
      <dgm:prSet presAssocID="{6CE7AE5A-DADE-4B2B-9EAB-B72037419323}" presName="spacer" presStyleCnt="0"/>
      <dgm:spPr/>
    </dgm:pt>
    <dgm:pt modelId="{8BD4E9F5-BAC4-4499-B5D0-F802CA0AF075}" type="pres">
      <dgm:prSet presAssocID="{F1B268B0-C94F-4E71-9F77-B9B491469863}" presName="parentText" presStyleLbl="node1" presStyleIdx="2" presStyleCnt="5">
        <dgm:presLayoutVars>
          <dgm:chMax val="0"/>
          <dgm:bulletEnabled val="1"/>
        </dgm:presLayoutVars>
      </dgm:prSet>
      <dgm:spPr/>
    </dgm:pt>
    <dgm:pt modelId="{53496E16-4833-4709-8D44-2847277FA2C5}" type="pres">
      <dgm:prSet presAssocID="{43F04DCC-2A65-43B5-8560-B2672B06B31D}" presName="spacer" presStyleCnt="0"/>
      <dgm:spPr/>
    </dgm:pt>
    <dgm:pt modelId="{4465BA08-C27C-4999-9B3E-92CF2E96920B}" type="pres">
      <dgm:prSet presAssocID="{CD6EE235-4E0C-44A1-B441-24A9295B2929}" presName="parentText" presStyleLbl="node1" presStyleIdx="3" presStyleCnt="5">
        <dgm:presLayoutVars>
          <dgm:chMax val="0"/>
          <dgm:bulletEnabled val="1"/>
        </dgm:presLayoutVars>
      </dgm:prSet>
      <dgm:spPr/>
    </dgm:pt>
    <dgm:pt modelId="{0E2FD4FE-7A40-43BE-8896-A850600BA263}" type="pres">
      <dgm:prSet presAssocID="{A1EEB6B3-1CB1-43B3-9D12-64C1961A97FB}" presName="spacer" presStyleCnt="0"/>
      <dgm:spPr/>
    </dgm:pt>
    <dgm:pt modelId="{E37BF2DB-15E0-4531-81DE-CA36C92A2BD9}" type="pres">
      <dgm:prSet presAssocID="{74F11129-1C98-4F3F-830D-A825C998B4CB}" presName="parentText" presStyleLbl="node1" presStyleIdx="4" presStyleCnt="5">
        <dgm:presLayoutVars>
          <dgm:chMax val="0"/>
          <dgm:bulletEnabled val="1"/>
        </dgm:presLayoutVars>
      </dgm:prSet>
      <dgm:spPr/>
    </dgm:pt>
  </dgm:ptLst>
  <dgm:cxnLst>
    <dgm:cxn modelId="{1FDE1B04-0D6E-4799-8351-E9DA51853944}" type="presOf" srcId="{74F11129-1C98-4F3F-830D-A825C998B4CB}" destId="{E37BF2DB-15E0-4531-81DE-CA36C92A2BD9}" srcOrd="0" destOrd="0" presId="urn:microsoft.com/office/officeart/2005/8/layout/vList2"/>
    <dgm:cxn modelId="{3D6E9C0B-EE08-4AD5-8D5D-9CDB83BDDB84}" srcId="{72CF574D-E704-4A61-B181-5DBB369652E7}" destId="{CD6EE235-4E0C-44A1-B441-24A9295B2929}" srcOrd="3" destOrd="0" parTransId="{30C71CDA-8B92-44B5-BB12-D338927475C2}" sibTransId="{A1EEB6B3-1CB1-43B3-9D12-64C1961A97FB}"/>
    <dgm:cxn modelId="{B77BB85A-C32C-4752-B17A-7DD78D4D25C2}" srcId="{72CF574D-E704-4A61-B181-5DBB369652E7}" destId="{19363B6C-0176-4FDA-9428-93E6E31A986E}" srcOrd="0" destOrd="0" parTransId="{E21DA492-CF10-498A-AD3E-AA6FCE44DB08}" sibTransId="{B3BCD9FE-FB3E-426B-A00C-BFFFD7859795}"/>
    <dgm:cxn modelId="{B14F9F7B-BAD6-4146-8786-E411F740F223}" srcId="{72CF574D-E704-4A61-B181-5DBB369652E7}" destId="{74F11129-1C98-4F3F-830D-A825C998B4CB}" srcOrd="4" destOrd="0" parTransId="{A6712EEA-4886-49C4-85DC-8A8262848971}" sibTransId="{7C0AC49C-DDF3-4DC1-974E-34CECE7480F9}"/>
    <dgm:cxn modelId="{B5659684-53F3-4C25-8BD0-081E82870F0F}" type="presOf" srcId="{19363B6C-0176-4FDA-9428-93E6E31A986E}" destId="{8837BD7D-DAEB-47FB-BB51-53F51DBD5C56}" srcOrd="0" destOrd="0" presId="urn:microsoft.com/office/officeart/2005/8/layout/vList2"/>
    <dgm:cxn modelId="{D309D0A9-C3F3-48B3-8B18-A78563BF3348}" type="presOf" srcId="{72CF574D-E704-4A61-B181-5DBB369652E7}" destId="{AF156B16-8968-4C33-A4B0-4EDFCA34184A}" srcOrd="0" destOrd="0" presId="urn:microsoft.com/office/officeart/2005/8/layout/vList2"/>
    <dgm:cxn modelId="{87A4A2AA-43EF-4DB3-B240-AFEC8EBACF11}" type="presOf" srcId="{F1B268B0-C94F-4E71-9F77-B9B491469863}" destId="{8BD4E9F5-BAC4-4499-B5D0-F802CA0AF075}" srcOrd="0" destOrd="0" presId="urn:microsoft.com/office/officeart/2005/8/layout/vList2"/>
    <dgm:cxn modelId="{944765B0-5AF2-427E-AFC4-E5E7F4CA93D8}" type="presOf" srcId="{CD6EE235-4E0C-44A1-B441-24A9295B2929}" destId="{4465BA08-C27C-4999-9B3E-92CF2E96920B}" srcOrd="0" destOrd="0" presId="urn:microsoft.com/office/officeart/2005/8/layout/vList2"/>
    <dgm:cxn modelId="{20AEB7C5-1F6B-4033-A72C-B5679ACA023B}" srcId="{72CF574D-E704-4A61-B181-5DBB369652E7}" destId="{F1B268B0-C94F-4E71-9F77-B9B491469863}" srcOrd="2" destOrd="0" parTransId="{4691841F-2B70-410D-8212-EC81721C1679}" sibTransId="{43F04DCC-2A65-43B5-8560-B2672B06B31D}"/>
    <dgm:cxn modelId="{6970D4F1-8FF4-467F-9A2D-67E72EB043CF}" type="presOf" srcId="{98A612F3-56CA-498E-8A95-AC208FE299D2}" destId="{D440BE1A-8516-4358-BB4B-63169A5FC4BF}" srcOrd="0" destOrd="0" presId="urn:microsoft.com/office/officeart/2005/8/layout/vList2"/>
    <dgm:cxn modelId="{EFEDD8F5-5334-4E95-81FF-DC14FE9D3CC8}" srcId="{72CF574D-E704-4A61-B181-5DBB369652E7}" destId="{98A612F3-56CA-498E-8A95-AC208FE299D2}" srcOrd="1" destOrd="0" parTransId="{C0FEB301-9AA2-454E-B72F-2A075BB1B7A2}" sibTransId="{6CE7AE5A-DADE-4B2B-9EAB-B72037419323}"/>
    <dgm:cxn modelId="{33AAF474-2010-4692-8962-0EBC3168B76C}" type="presParOf" srcId="{AF156B16-8968-4C33-A4B0-4EDFCA34184A}" destId="{8837BD7D-DAEB-47FB-BB51-53F51DBD5C56}" srcOrd="0" destOrd="0" presId="urn:microsoft.com/office/officeart/2005/8/layout/vList2"/>
    <dgm:cxn modelId="{3D0123D6-6729-425A-9E00-BD12D2FAD5CC}" type="presParOf" srcId="{AF156B16-8968-4C33-A4B0-4EDFCA34184A}" destId="{9E139C7B-4E41-4E51-AD6E-299ABBC107F2}" srcOrd="1" destOrd="0" presId="urn:microsoft.com/office/officeart/2005/8/layout/vList2"/>
    <dgm:cxn modelId="{C1357397-5306-4528-92F4-6E1B4BB281E0}" type="presParOf" srcId="{AF156B16-8968-4C33-A4B0-4EDFCA34184A}" destId="{D440BE1A-8516-4358-BB4B-63169A5FC4BF}" srcOrd="2" destOrd="0" presId="urn:microsoft.com/office/officeart/2005/8/layout/vList2"/>
    <dgm:cxn modelId="{087A4CCD-1774-404D-A0BE-3F5E14F9C1BC}" type="presParOf" srcId="{AF156B16-8968-4C33-A4B0-4EDFCA34184A}" destId="{384E2999-17D4-479D-8881-72CE1C18C49F}" srcOrd="3" destOrd="0" presId="urn:microsoft.com/office/officeart/2005/8/layout/vList2"/>
    <dgm:cxn modelId="{CDAE6D8F-8BE9-4B29-9A0A-18B87D6862D9}" type="presParOf" srcId="{AF156B16-8968-4C33-A4B0-4EDFCA34184A}" destId="{8BD4E9F5-BAC4-4499-B5D0-F802CA0AF075}" srcOrd="4" destOrd="0" presId="urn:microsoft.com/office/officeart/2005/8/layout/vList2"/>
    <dgm:cxn modelId="{35ED2BDE-4173-4A2E-8A32-FA37C96EF6A2}" type="presParOf" srcId="{AF156B16-8968-4C33-A4B0-4EDFCA34184A}" destId="{53496E16-4833-4709-8D44-2847277FA2C5}" srcOrd="5" destOrd="0" presId="urn:microsoft.com/office/officeart/2005/8/layout/vList2"/>
    <dgm:cxn modelId="{57412417-7A09-4493-999C-9FB1778AC876}" type="presParOf" srcId="{AF156B16-8968-4C33-A4B0-4EDFCA34184A}" destId="{4465BA08-C27C-4999-9B3E-92CF2E96920B}" srcOrd="6" destOrd="0" presId="urn:microsoft.com/office/officeart/2005/8/layout/vList2"/>
    <dgm:cxn modelId="{D3556499-3C2F-4D80-8C14-AA0BAC6002FF}" type="presParOf" srcId="{AF156B16-8968-4C33-A4B0-4EDFCA34184A}" destId="{0E2FD4FE-7A40-43BE-8896-A850600BA263}" srcOrd="7" destOrd="0" presId="urn:microsoft.com/office/officeart/2005/8/layout/vList2"/>
    <dgm:cxn modelId="{CEB13EAA-EB15-4E89-B30B-6A60B9652D8C}" type="presParOf" srcId="{AF156B16-8968-4C33-A4B0-4EDFCA34184A}" destId="{E37BF2DB-15E0-4531-81DE-CA36C92A2B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13B430-14B1-4E45-9CD6-4256E8294E0E}"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7357A27A-597A-4351-AF22-2124F6A73A24}">
      <dgm:prSet/>
      <dgm:spPr/>
      <dgm:t>
        <a:bodyPr/>
        <a:lstStyle/>
        <a:p>
          <a:r>
            <a:rPr lang="en-US" dirty="0"/>
            <a:t>Step 1</a:t>
          </a:r>
        </a:p>
      </dgm:t>
    </dgm:pt>
    <dgm:pt modelId="{0E5B6F29-8C9B-4656-BCC0-9392DD52F20B}" type="parTrans" cxnId="{0F9C210C-1B8A-4C0F-BA42-E7B110EC11DC}">
      <dgm:prSet/>
      <dgm:spPr/>
      <dgm:t>
        <a:bodyPr/>
        <a:lstStyle/>
        <a:p>
          <a:endParaRPr lang="en-US"/>
        </a:p>
      </dgm:t>
    </dgm:pt>
    <dgm:pt modelId="{11BB74CF-B6DB-4BDF-B170-5EE7C09135C5}" type="sibTrans" cxnId="{0F9C210C-1B8A-4C0F-BA42-E7B110EC11DC}">
      <dgm:prSet/>
      <dgm:spPr/>
      <dgm:t>
        <a:bodyPr/>
        <a:lstStyle/>
        <a:p>
          <a:endParaRPr lang="en-US"/>
        </a:p>
      </dgm:t>
    </dgm:pt>
    <dgm:pt modelId="{2747A8F1-C467-4B7C-B1E3-01F573A815F9}">
      <dgm:prSet custT="1"/>
      <dgm:spPr/>
      <dgm:t>
        <a:bodyPr/>
        <a:lstStyle/>
        <a:p>
          <a:r>
            <a:rPr lang="en-US" sz="2000" dirty="0"/>
            <a:t>Specify the challenges to be addressed and craft a problem statement</a:t>
          </a:r>
        </a:p>
      </dgm:t>
    </dgm:pt>
    <dgm:pt modelId="{D22110E8-DC96-4B81-AFC9-4A9856AB892F}" type="parTrans" cxnId="{9BA63B96-9593-434D-951D-BB1F1C2AF2BA}">
      <dgm:prSet/>
      <dgm:spPr/>
      <dgm:t>
        <a:bodyPr/>
        <a:lstStyle/>
        <a:p>
          <a:endParaRPr lang="en-US"/>
        </a:p>
      </dgm:t>
    </dgm:pt>
    <dgm:pt modelId="{3B7E98ED-2ED1-4A98-BE58-50E640F42F80}" type="sibTrans" cxnId="{9BA63B96-9593-434D-951D-BB1F1C2AF2BA}">
      <dgm:prSet/>
      <dgm:spPr/>
      <dgm:t>
        <a:bodyPr/>
        <a:lstStyle/>
        <a:p>
          <a:endParaRPr lang="en-US"/>
        </a:p>
      </dgm:t>
    </dgm:pt>
    <dgm:pt modelId="{9EED8B6E-B2FF-4A14-B10B-A872E85B43A6}">
      <dgm:prSet/>
      <dgm:spPr/>
      <dgm:t>
        <a:bodyPr/>
        <a:lstStyle/>
        <a:p>
          <a:r>
            <a:rPr lang="en-US" dirty="0"/>
            <a:t>Step 2</a:t>
          </a:r>
        </a:p>
      </dgm:t>
    </dgm:pt>
    <dgm:pt modelId="{3A04DAD9-4D2B-4E49-ACCE-AA724432A7B5}" type="parTrans" cxnId="{F790A026-50AC-4A97-AD8E-3AE5D87A4381}">
      <dgm:prSet/>
      <dgm:spPr/>
      <dgm:t>
        <a:bodyPr/>
        <a:lstStyle/>
        <a:p>
          <a:endParaRPr lang="en-US"/>
        </a:p>
      </dgm:t>
    </dgm:pt>
    <dgm:pt modelId="{73065F35-C42C-4C51-AA0F-B1D76ADC7B65}" type="sibTrans" cxnId="{F790A026-50AC-4A97-AD8E-3AE5D87A4381}">
      <dgm:prSet/>
      <dgm:spPr/>
      <dgm:t>
        <a:bodyPr/>
        <a:lstStyle/>
        <a:p>
          <a:endParaRPr lang="en-US"/>
        </a:p>
      </dgm:t>
    </dgm:pt>
    <dgm:pt modelId="{685B7714-1A9A-4C4E-9BA8-D9F400B0FB4C}">
      <dgm:prSet custT="1"/>
      <dgm:spPr/>
      <dgm:t>
        <a:bodyPr/>
        <a:lstStyle/>
        <a:p>
          <a:r>
            <a:rPr lang="en-US" sz="2000" dirty="0"/>
            <a:t>Identify root causes</a:t>
          </a:r>
        </a:p>
      </dgm:t>
    </dgm:pt>
    <dgm:pt modelId="{07A0EC90-39D4-43C0-9B39-ADD87F1F0237}" type="parTrans" cxnId="{8B6298B1-476A-41D7-BB72-006F41509C54}">
      <dgm:prSet/>
      <dgm:spPr/>
      <dgm:t>
        <a:bodyPr/>
        <a:lstStyle/>
        <a:p>
          <a:endParaRPr lang="en-US"/>
        </a:p>
      </dgm:t>
    </dgm:pt>
    <dgm:pt modelId="{8810A881-C792-4BC1-BCDF-EE2B1EF18DB3}" type="sibTrans" cxnId="{8B6298B1-476A-41D7-BB72-006F41509C54}">
      <dgm:prSet/>
      <dgm:spPr/>
      <dgm:t>
        <a:bodyPr/>
        <a:lstStyle/>
        <a:p>
          <a:endParaRPr lang="en-US"/>
        </a:p>
      </dgm:t>
    </dgm:pt>
    <dgm:pt modelId="{D19629E6-5710-4793-BC51-0BE9E76BEBD0}">
      <dgm:prSet/>
      <dgm:spPr/>
      <dgm:t>
        <a:bodyPr/>
        <a:lstStyle/>
        <a:p>
          <a:r>
            <a:rPr lang="en-US" dirty="0"/>
            <a:t>Step 3</a:t>
          </a:r>
        </a:p>
      </dgm:t>
    </dgm:pt>
    <dgm:pt modelId="{4FD43C52-FE00-46A1-9E05-415CC413C4E8}" type="parTrans" cxnId="{5FDC81F2-2179-42DB-A43C-BF467A1D64F9}">
      <dgm:prSet/>
      <dgm:spPr/>
      <dgm:t>
        <a:bodyPr/>
        <a:lstStyle/>
        <a:p>
          <a:endParaRPr lang="en-US"/>
        </a:p>
      </dgm:t>
    </dgm:pt>
    <dgm:pt modelId="{6F8D4CF9-4AD0-48A5-89EF-69D79849C89C}" type="sibTrans" cxnId="{5FDC81F2-2179-42DB-A43C-BF467A1D64F9}">
      <dgm:prSet/>
      <dgm:spPr/>
      <dgm:t>
        <a:bodyPr/>
        <a:lstStyle/>
        <a:p>
          <a:endParaRPr lang="en-US"/>
        </a:p>
      </dgm:t>
    </dgm:pt>
    <dgm:pt modelId="{E145CA4D-9C80-4E81-80ED-42DE7E824E2B}">
      <dgm:prSet custT="1"/>
      <dgm:spPr/>
      <dgm:t>
        <a:bodyPr/>
        <a:lstStyle/>
        <a:p>
          <a:r>
            <a:rPr lang="en-US" sz="2000" dirty="0"/>
            <a:t>Categorize root causes</a:t>
          </a:r>
        </a:p>
      </dgm:t>
    </dgm:pt>
    <dgm:pt modelId="{41D33C6D-AFC5-426B-AF0A-DCF61BCAD82F}" type="parTrans" cxnId="{58CA151E-FFBA-45D0-9EED-37A71D35313B}">
      <dgm:prSet/>
      <dgm:spPr/>
      <dgm:t>
        <a:bodyPr/>
        <a:lstStyle/>
        <a:p>
          <a:endParaRPr lang="en-US"/>
        </a:p>
      </dgm:t>
    </dgm:pt>
    <dgm:pt modelId="{F7493318-3AF7-4ECB-BDFD-BE6AF9BA6A29}" type="sibTrans" cxnId="{58CA151E-FFBA-45D0-9EED-37A71D35313B}">
      <dgm:prSet/>
      <dgm:spPr/>
      <dgm:t>
        <a:bodyPr/>
        <a:lstStyle/>
        <a:p>
          <a:endParaRPr lang="en-US"/>
        </a:p>
      </dgm:t>
    </dgm:pt>
    <dgm:pt modelId="{3D4A5B31-E32C-41A7-A615-65760EE8783E}">
      <dgm:prSet/>
      <dgm:spPr/>
      <dgm:t>
        <a:bodyPr/>
        <a:lstStyle/>
        <a:p>
          <a:r>
            <a:rPr lang="en-US" dirty="0"/>
            <a:t>Step 4</a:t>
          </a:r>
        </a:p>
      </dgm:t>
    </dgm:pt>
    <dgm:pt modelId="{1C2A0D22-6288-48D9-8914-16AE1DF1AA7F}" type="parTrans" cxnId="{BF9425B9-482F-42BA-8141-F84B723BD14E}">
      <dgm:prSet/>
      <dgm:spPr/>
      <dgm:t>
        <a:bodyPr/>
        <a:lstStyle/>
        <a:p>
          <a:endParaRPr lang="en-US"/>
        </a:p>
      </dgm:t>
    </dgm:pt>
    <dgm:pt modelId="{694A1772-E066-4DC5-BE74-241D38E065E4}" type="sibTrans" cxnId="{BF9425B9-482F-42BA-8141-F84B723BD14E}">
      <dgm:prSet/>
      <dgm:spPr/>
      <dgm:t>
        <a:bodyPr/>
        <a:lstStyle/>
        <a:p>
          <a:endParaRPr lang="en-US"/>
        </a:p>
      </dgm:t>
    </dgm:pt>
    <dgm:pt modelId="{963C13C4-62DC-4CD7-8D27-BACFAD929BCA}">
      <dgm:prSet custT="1"/>
      <dgm:spPr/>
      <dgm:t>
        <a:bodyPr/>
        <a:lstStyle/>
        <a:p>
          <a:pPr marL="0" lvl="0" indent="0" algn="l" defTabSz="889000">
            <a:lnSpc>
              <a:spcPct val="90000"/>
            </a:lnSpc>
            <a:spcBef>
              <a:spcPct val="0"/>
            </a:spcBef>
            <a:spcAft>
              <a:spcPct val="35000"/>
            </a:spcAft>
            <a:buNone/>
          </a:pPr>
          <a:r>
            <a:rPr lang="en-US" sz="2000" kern="1200" dirty="0">
              <a:solidFill>
                <a:srgbClr val="346DA2">
                  <a:hueOff val="0"/>
                  <a:satOff val="0"/>
                  <a:lumOff val="0"/>
                  <a:alphaOff val="0"/>
                </a:srgbClr>
              </a:solidFill>
              <a:latin typeface="Calibri"/>
              <a:ea typeface="+mn-ea"/>
              <a:cs typeface="+mn-cs"/>
            </a:rPr>
            <a:t>Explore Root Causes (5 Whys)</a:t>
          </a:r>
        </a:p>
      </dgm:t>
      <dgm:extLst>
        <a:ext uri="{E40237B7-FDA0-4F09-8148-C483321AD2D9}">
          <dgm14:cNvPr xmlns:dgm14="http://schemas.microsoft.com/office/drawing/2010/diagram" id="0" name="" descr="Step 1 - Specify the challenges to be addressed and craft a problem statement. Step 2 - Identify root causes. Step 3 - Categorize root causes. Step 4 - Explore Root Causes (5 Whys)."/>
        </a:ext>
      </dgm:extLst>
    </dgm:pt>
    <dgm:pt modelId="{BC158333-360F-4F45-B0FD-F92C484FE548}" type="parTrans" cxnId="{FB7A67A4-9404-4BA9-AAF0-F22CE0A4D492}">
      <dgm:prSet/>
      <dgm:spPr/>
      <dgm:t>
        <a:bodyPr/>
        <a:lstStyle/>
        <a:p>
          <a:endParaRPr lang="en-US"/>
        </a:p>
      </dgm:t>
    </dgm:pt>
    <dgm:pt modelId="{FAECFB81-6DBC-4EA7-8C9E-9FDF39A8478F}" type="sibTrans" cxnId="{FB7A67A4-9404-4BA9-AAF0-F22CE0A4D492}">
      <dgm:prSet/>
      <dgm:spPr/>
      <dgm:t>
        <a:bodyPr/>
        <a:lstStyle/>
        <a:p>
          <a:endParaRPr lang="en-US"/>
        </a:p>
      </dgm:t>
    </dgm:pt>
    <dgm:pt modelId="{B28ED4C7-A75E-4DF8-9A80-256E05E37C4D}" type="pres">
      <dgm:prSet presAssocID="{DE13B430-14B1-4E45-9CD6-4256E8294E0E}" presName="Name0" presStyleCnt="0">
        <dgm:presLayoutVars>
          <dgm:dir/>
          <dgm:animLvl val="lvl"/>
          <dgm:resizeHandles val="exact"/>
        </dgm:presLayoutVars>
      </dgm:prSet>
      <dgm:spPr/>
    </dgm:pt>
    <dgm:pt modelId="{1B9B853C-CF2D-49C2-B901-41A8FEEBE0F2}" type="pres">
      <dgm:prSet presAssocID="{3D4A5B31-E32C-41A7-A615-65760EE8783E}" presName="boxAndChildren" presStyleCnt="0"/>
      <dgm:spPr/>
    </dgm:pt>
    <dgm:pt modelId="{219879C9-C5B2-4CC6-9C31-E31773D1D13A}" type="pres">
      <dgm:prSet presAssocID="{3D4A5B31-E32C-41A7-A615-65760EE8783E}" presName="parentTextBox" presStyleLbl="alignNode1" presStyleIdx="0" presStyleCnt="4"/>
      <dgm:spPr/>
    </dgm:pt>
    <dgm:pt modelId="{CA8A716E-7F1D-4D0A-B825-D68AB3BDF49D}" type="pres">
      <dgm:prSet presAssocID="{3D4A5B31-E32C-41A7-A615-65760EE8783E}" presName="descendantBox" presStyleLbl="bgAccFollowNode1" presStyleIdx="0" presStyleCnt="4" custLinFactNeighborY="1388"/>
      <dgm:spPr/>
    </dgm:pt>
    <dgm:pt modelId="{BDF26B19-FFFE-4357-8292-A914B58CACFC}" type="pres">
      <dgm:prSet presAssocID="{6F8D4CF9-4AD0-48A5-89EF-69D79849C89C}" presName="sp" presStyleCnt="0"/>
      <dgm:spPr/>
    </dgm:pt>
    <dgm:pt modelId="{AD88D0F8-D1C1-431F-BDAD-C451E4F97E44}" type="pres">
      <dgm:prSet presAssocID="{D19629E6-5710-4793-BC51-0BE9E76BEBD0}" presName="arrowAndChildren" presStyleCnt="0"/>
      <dgm:spPr/>
    </dgm:pt>
    <dgm:pt modelId="{07C76427-1A57-484F-A8BD-FCF2AC881ADF}" type="pres">
      <dgm:prSet presAssocID="{D19629E6-5710-4793-BC51-0BE9E76BEBD0}" presName="parentTextArrow" presStyleLbl="node1" presStyleIdx="0" presStyleCnt="0"/>
      <dgm:spPr/>
    </dgm:pt>
    <dgm:pt modelId="{6513F9ED-66EB-4FD5-A834-BF1A34B53653}" type="pres">
      <dgm:prSet presAssocID="{D19629E6-5710-4793-BC51-0BE9E76BEBD0}" presName="arrow" presStyleLbl="alignNode1" presStyleIdx="1" presStyleCnt="4"/>
      <dgm:spPr/>
    </dgm:pt>
    <dgm:pt modelId="{35132C85-F8D2-46D2-B157-5D25F682E671}" type="pres">
      <dgm:prSet presAssocID="{D19629E6-5710-4793-BC51-0BE9E76BEBD0}" presName="descendantArrow" presStyleLbl="bgAccFollowNode1" presStyleIdx="1" presStyleCnt="4"/>
      <dgm:spPr/>
    </dgm:pt>
    <dgm:pt modelId="{9D6CAAA8-A133-4CFA-BE21-61E1FAE85AFA}" type="pres">
      <dgm:prSet presAssocID="{73065F35-C42C-4C51-AA0F-B1D76ADC7B65}" presName="sp" presStyleCnt="0"/>
      <dgm:spPr/>
    </dgm:pt>
    <dgm:pt modelId="{C8B72720-7909-4AF7-AC4F-4EDF0EA0DE30}" type="pres">
      <dgm:prSet presAssocID="{9EED8B6E-B2FF-4A14-B10B-A872E85B43A6}" presName="arrowAndChildren" presStyleCnt="0"/>
      <dgm:spPr/>
    </dgm:pt>
    <dgm:pt modelId="{3F53AAF9-CF7D-4A8C-8C07-1E25D0B285E3}" type="pres">
      <dgm:prSet presAssocID="{9EED8B6E-B2FF-4A14-B10B-A872E85B43A6}" presName="parentTextArrow" presStyleLbl="node1" presStyleIdx="0" presStyleCnt="0"/>
      <dgm:spPr/>
    </dgm:pt>
    <dgm:pt modelId="{E9AC77A5-5832-417B-A118-E2938257866D}" type="pres">
      <dgm:prSet presAssocID="{9EED8B6E-B2FF-4A14-B10B-A872E85B43A6}" presName="arrow" presStyleLbl="alignNode1" presStyleIdx="2" presStyleCnt="4"/>
      <dgm:spPr/>
    </dgm:pt>
    <dgm:pt modelId="{4020BF9E-7636-4E84-86EF-230B74D034C1}" type="pres">
      <dgm:prSet presAssocID="{9EED8B6E-B2FF-4A14-B10B-A872E85B43A6}" presName="descendantArrow" presStyleLbl="bgAccFollowNode1" presStyleIdx="2" presStyleCnt="4"/>
      <dgm:spPr/>
    </dgm:pt>
    <dgm:pt modelId="{4CB9E321-2C8E-4ECF-9E6F-E6C8AB631C35}" type="pres">
      <dgm:prSet presAssocID="{11BB74CF-B6DB-4BDF-B170-5EE7C09135C5}" presName="sp" presStyleCnt="0"/>
      <dgm:spPr/>
    </dgm:pt>
    <dgm:pt modelId="{32268F2E-5910-44E9-A8D4-B69461C36B2A}" type="pres">
      <dgm:prSet presAssocID="{7357A27A-597A-4351-AF22-2124F6A73A24}" presName="arrowAndChildren" presStyleCnt="0"/>
      <dgm:spPr/>
    </dgm:pt>
    <dgm:pt modelId="{FCB1319F-5DAD-4AAA-AC49-4C7D48D82AAB}" type="pres">
      <dgm:prSet presAssocID="{7357A27A-597A-4351-AF22-2124F6A73A24}" presName="parentTextArrow" presStyleLbl="node1" presStyleIdx="0" presStyleCnt="0"/>
      <dgm:spPr/>
    </dgm:pt>
    <dgm:pt modelId="{048FBD65-53E4-4BD6-AB42-DB32E90D5837}" type="pres">
      <dgm:prSet presAssocID="{7357A27A-597A-4351-AF22-2124F6A73A24}" presName="arrow" presStyleLbl="alignNode1" presStyleIdx="3" presStyleCnt="4"/>
      <dgm:spPr/>
    </dgm:pt>
    <dgm:pt modelId="{4FD93801-2A38-4756-BFE8-9D62FE744E74}" type="pres">
      <dgm:prSet presAssocID="{7357A27A-597A-4351-AF22-2124F6A73A24}" presName="descendantArrow" presStyleLbl="bgAccFollowNode1" presStyleIdx="3" presStyleCnt="4"/>
      <dgm:spPr/>
    </dgm:pt>
  </dgm:ptLst>
  <dgm:cxnLst>
    <dgm:cxn modelId="{6F1FF600-A6EE-4E4C-9560-E39543B31CEC}" type="presOf" srcId="{3D4A5B31-E32C-41A7-A615-65760EE8783E}" destId="{219879C9-C5B2-4CC6-9C31-E31773D1D13A}" srcOrd="0" destOrd="0" presId="urn:microsoft.com/office/officeart/2016/7/layout/VerticalDownArrowProcess"/>
    <dgm:cxn modelId="{0F9C210C-1B8A-4C0F-BA42-E7B110EC11DC}" srcId="{DE13B430-14B1-4E45-9CD6-4256E8294E0E}" destId="{7357A27A-597A-4351-AF22-2124F6A73A24}" srcOrd="0" destOrd="0" parTransId="{0E5B6F29-8C9B-4656-BCC0-9392DD52F20B}" sibTransId="{11BB74CF-B6DB-4BDF-B170-5EE7C09135C5}"/>
    <dgm:cxn modelId="{FF2B351D-FD4E-4318-9F44-ABE4787BF4E2}" type="presOf" srcId="{685B7714-1A9A-4C4E-9BA8-D9F400B0FB4C}" destId="{4020BF9E-7636-4E84-86EF-230B74D034C1}" srcOrd="0" destOrd="0" presId="urn:microsoft.com/office/officeart/2016/7/layout/VerticalDownArrowProcess"/>
    <dgm:cxn modelId="{58CA151E-FFBA-45D0-9EED-37A71D35313B}" srcId="{D19629E6-5710-4793-BC51-0BE9E76BEBD0}" destId="{E145CA4D-9C80-4E81-80ED-42DE7E824E2B}" srcOrd="0" destOrd="0" parTransId="{41D33C6D-AFC5-426B-AF0A-DCF61BCAD82F}" sibTransId="{F7493318-3AF7-4ECB-BDFD-BE6AF9BA6A29}"/>
    <dgm:cxn modelId="{F790A026-50AC-4A97-AD8E-3AE5D87A4381}" srcId="{DE13B430-14B1-4E45-9CD6-4256E8294E0E}" destId="{9EED8B6E-B2FF-4A14-B10B-A872E85B43A6}" srcOrd="1" destOrd="0" parTransId="{3A04DAD9-4D2B-4E49-ACCE-AA724432A7B5}" sibTransId="{73065F35-C42C-4C51-AA0F-B1D76ADC7B65}"/>
    <dgm:cxn modelId="{8EEC5B37-FBF4-4637-8B60-9F96E27AD9DE}" type="presOf" srcId="{963C13C4-62DC-4CD7-8D27-BACFAD929BCA}" destId="{CA8A716E-7F1D-4D0A-B825-D68AB3BDF49D}" srcOrd="0" destOrd="0" presId="urn:microsoft.com/office/officeart/2016/7/layout/VerticalDownArrowProcess"/>
    <dgm:cxn modelId="{4DE6A240-4FE2-414B-B4FF-5DFA75699D32}" type="presOf" srcId="{E145CA4D-9C80-4E81-80ED-42DE7E824E2B}" destId="{35132C85-F8D2-46D2-B157-5D25F682E671}" srcOrd="0" destOrd="0" presId="urn:microsoft.com/office/officeart/2016/7/layout/VerticalDownArrowProcess"/>
    <dgm:cxn modelId="{DA611A62-A2B4-45AB-AAC4-ED303E5040D7}" type="presOf" srcId="{D19629E6-5710-4793-BC51-0BE9E76BEBD0}" destId="{6513F9ED-66EB-4FD5-A834-BF1A34B53653}" srcOrd="1" destOrd="0" presId="urn:microsoft.com/office/officeart/2016/7/layout/VerticalDownArrowProcess"/>
    <dgm:cxn modelId="{9C22D346-2205-4EBC-96D0-5E296A4A2E26}" type="presOf" srcId="{7357A27A-597A-4351-AF22-2124F6A73A24}" destId="{048FBD65-53E4-4BD6-AB42-DB32E90D5837}" srcOrd="1" destOrd="0" presId="urn:microsoft.com/office/officeart/2016/7/layout/VerticalDownArrowProcess"/>
    <dgm:cxn modelId="{EDC14B54-40DB-4D49-A875-2CCAF15DAD41}" type="presOf" srcId="{9EED8B6E-B2FF-4A14-B10B-A872E85B43A6}" destId="{3F53AAF9-CF7D-4A8C-8C07-1E25D0B285E3}" srcOrd="0" destOrd="0" presId="urn:microsoft.com/office/officeart/2016/7/layout/VerticalDownArrowProcess"/>
    <dgm:cxn modelId="{FA90008B-0DC4-4BCD-8C29-E681420FA4B7}" type="presOf" srcId="{D19629E6-5710-4793-BC51-0BE9E76BEBD0}" destId="{07C76427-1A57-484F-A8BD-FCF2AC881ADF}" srcOrd="0" destOrd="0" presId="urn:microsoft.com/office/officeart/2016/7/layout/VerticalDownArrowProcess"/>
    <dgm:cxn modelId="{9BA63B96-9593-434D-951D-BB1F1C2AF2BA}" srcId="{7357A27A-597A-4351-AF22-2124F6A73A24}" destId="{2747A8F1-C467-4B7C-B1E3-01F573A815F9}" srcOrd="0" destOrd="0" parTransId="{D22110E8-DC96-4B81-AFC9-4A9856AB892F}" sibTransId="{3B7E98ED-2ED1-4A98-BE58-50E640F42F80}"/>
    <dgm:cxn modelId="{FB7A67A4-9404-4BA9-AAF0-F22CE0A4D492}" srcId="{3D4A5B31-E32C-41A7-A615-65760EE8783E}" destId="{963C13C4-62DC-4CD7-8D27-BACFAD929BCA}" srcOrd="0" destOrd="0" parTransId="{BC158333-360F-4F45-B0FD-F92C484FE548}" sibTransId="{FAECFB81-6DBC-4EA7-8C9E-9FDF39A8478F}"/>
    <dgm:cxn modelId="{8B6298B1-476A-41D7-BB72-006F41509C54}" srcId="{9EED8B6E-B2FF-4A14-B10B-A872E85B43A6}" destId="{685B7714-1A9A-4C4E-9BA8-D9F400B0FB4C}" srcOrd="0" destOrd="0" parTransId="{07A0EC90-39D4-43C0-9B39-ADD87F1F0237}" sibTransId="{8810A881-C792-4BC1-BCDF-EE2B1EF18DB3}"/>
    <dgm:cxn modelId="{683AAFB8-D333-4159-A328-D845D451C584}" type="presOf" srcId="{2747A8F1-C467-4B7C-B1E3-01F573A815F9}" destId="{4FD93801-2A38-4756-BFE8-9D62FE744E74}" srcOrd="0" destOrd="0" presId="urn:microsoft.com/office/officeart/2016/7/layout/VerticalDownArrowProcess"/>
    <dgm:cxn modelId="{BF9425B9-482F-42BA-8141-F84B723BD14E}" srcId="{DE13B430-14B1-4E45-9CD6-4256E8294E0E}" destId="{3D4A5B31-E32C-41A7-A615-65760EE8783E}" srcOrd="3" destOrd="0" parTransId="{1C2A0D22-6288-48D9-8914-16AE1DF1AA7F}" sibTransId="{694A1772-E066-4DC5-BE74-241D38E065E4}"/>
    <dgm:cxn modelId="{929806C8-48BD-4A2E-B166-C8D35195BDD9}" type="presOf" srcId="{7357A27A-597A-4351-AF22-2124F6A73A24}" destId="{FCB1319F-5DAD-4AAA-AC49-4C7D48D82AAB}" srcOrd="0" destOrd="0" presId="urn:microsoft.com/office/officeart/2016/7/layout/VerticalDownArrowProcess"/>
    <dgm:cxn modelId="{0C0849D7-1CA8-46C0-9E7E-EB51A5638F67}" type="presOf" srcId="{DE13B430-14B1-4E45-9CD6-4256E8294E0E}" destId="{B28ED4C7-A75E-4DF8-9A80-256E05E37C4D}" srcOrd="0" destOrd="0" presId="urn:microsoft.com/office/officeart/2016/7/layout/VerticalDownArrowProcess"/>
    <dgm:cxn modelId="{B09120DD-39A3-4840-8B44-4EFC8ABAEBF7}" type="presOf" srcId="{9EED8B6E-B2FF-4A14-B10B-A872E85B43A6}" destId="{E9AC77A5-5832-417B-A118-E2938257866D}" srcOrd="1" destOrd="0" presId="urn:microsoft.com/office/officeart/2016/7/layout/VerticalDownArrowProcess"/>
    <dgm:cxn modelId="{5FDC81F2-2179-42DB-A43C-BF467A1D64F9}" srcId="{DE13B430-14B1-4E45-9CD6-4256E8294E0E}" destId="{D19629E6-5710-4793-BC51-0BE9E76BEBD0}" srcOrd="2" destOrd="0" parTransId="{4FD43C52-FE00-46A1-9E05-415CC413C4E8}" sibTransId="{6F8D4CF9-4AD0-48A5-89EF-69D79849C89C}"/>
    <dgm:cxn modelId="{1CF44D9A-37FB-44A0-BC25-6E4B175896E7}" type="presParOf" srcId="{B28ED4C7-A75E-4DF8-9A80-256E05E37C4D}" destId="{1B9B853C-CF2D-49C2-B901-41A8FEEBE0F2}" srcOrd="0" destOrd="0" presId="urn:microsoft.com/office/officeart/2016/7/layout/VerticalDownArrowProcess"/>
    <dgm:cxn modelId="{2CB6611E-453A-4449-AB8F-624A5966E559}" type="presParOf" srcId="{1B9B853C-CF2D-49C2-B901-41A8FEEBE0F2}" destId="{219879C9-C5B2-4CC6-9C31-E31773D1D13A}" srcOrd="0" destOrd="0" presId="urn:microsoft.com/office/officeart/2016/7/layout/VerticalDownArrowProcess"/>
    <dgm:cxn modelId="{7EE52A9B-5A01-452C-ADFD-7BB757316ABA}" type="presParOf" srcId="{1B9B853C-CF2D-49C2-B901-41A8FEEBE0F2}" destId="{CA8A716E-7F1D-4D0A-B825-D68AB3BDF49D}" srcOrd="1" destOrd="0" presId="urn:microsoft.com/office/officeart/2016/7/layout/VerticalDownArrowProcess"/>
    <dgm:cxn modelId="{9D253A39-C74B-4947-9E5B-577F529F7925}" type="presParOf" srcId="{B28ED4C7-A75E-4DF8-9A80-256E05E37C4D}" destId="{BDF26B19-FFFE-4357-8292-A914B58CACFC}" srcOrd="1" destOrd="0" presId="urn:microsoft.com/office/officeart/2016/7/layout/VerticalDownArrowProcess"/>
    <dgm:cxn modelId="{CAEC094C-9C82-4C2C-9831-388B06228FDA}" type="presParOf" srcId="{B28ED4C7-A75E-4DF8-9A80-256E05E37C4D}" destId="{AD88D0F8-D1C1-431F-BDAD-C451E4F97E44}" srcOrd="2" destOrd="0" presId="urn:microsoft.com/office/officeart/2016/7/layout/VerticalDownArrowProcess"/>
    <dgm:cxn modelId="{00E5E030-C85B-4D2D-A735-3D79A0CAC792}" type="presParOf" srcId="{AD88D0F8-D1C1-431F-BDAD-C451E4F97E44}" destId="{07C76427-1A57-484F-A8BD-FCF2AC881ADF}" srcOrd="0" destOrd="0" presId="urn:microsoft.com/office/officeart/2016/7/layout/VerticalDownArrowProcess"/>
    <dgm:cxn modelId="{0673EF9E-8E27-4536-B4B0-E031876A11C9}" type="presParOf" srcId="{AD88D0F8-D1C1-431F-BDAD-C451E4F97E44}" destId="{6513F9ED-66EB-4FD5-A834-BF1A34B53653}" srcOrd="1" destOrd="0" presId="urn:microsoft.com/office/officeart/2016/7/layout/VerticalDownArrowProcess"/>
    <dgm:cxn modelId="{CF87BFA7-6778-4E24-989C-77E479634663}" type="presParOf" srcId="{AD88D0F8-D1C1-431F-BDAD-C451E4F97E44}" destId="{35132C85-F8D2-46D2-B157-5D25F682E671}" srcOrd="2" destOrd="0" presId="urn:microsoft.com/office/officeart/2016/7/layout/VerticalDownArrowProcess"/>
    <dgm:cxn modelId="{2717F548-9BDF-422F-94CE-2B14C81AEB5E}" type="presParOf" srcId="{B28ED4C7-A75E-4DF8-9A80-256E05E37C4D}" destId="{9D6CAAA8-A133-4CFA-BE21-61E1FAE85AFA}" srcOrd="3" destOrd="0" presId="urn:microsoft.com/office/officeart/2016/7/layout/VerticalDownArrowProcess"/>
    <dgm:cxn modelId="{174B7A1B-F88E-4E89-9BE7-2C248F95C0F8}" type="presParOf" srcId="{B28ED4C7-A75E-4DF8-9A80-256E05E37C4D}" destId="{C8B72720-7909-4AF7-AC4F-4EDF0EA0DE30}" srcOrd="4" destOrd="0" presId="urn:microsoft.com/office/officeart/2016/7/layout/VerticalDownArrowProcess"/>
    <dgm:cxn modelId="{69155654-518A-4472-8204-88D9BC56C2A2}" type="presParOf" srcId="{C8B72720-7909-4AF7-AC4F-4EDF0EA0DE30}" destId="{3F53AAF9-CF7D-4A8C-8C07-1E25D0B285E3}" srcOrd="0" destOrd="0" presId="urn:microsoft.com/office/officeart/2016/7/layout/VerticalDownArrowProcess"/>
    <dgm:cxn modelId="{27EEF5B5-9409-4EF0-B88F-8743D2E0D96A}" type="presParOf" srcId="{C8B72720-7909-4AF7-AC4F-4EDF0EA0DE30}" destId="{E9AC77A5-5832-417B-A118-E2938257866D}" srcOrd="1" destOrd="0" presId="urn:microsoft.com/office/officeart/2016/7/layout/VerticalDownArrowProcess"/>
    <dgm:cxn modelId="{C4C4973B-FE41-46F2-AFBF-19F5CFC9D907}" type="presParOf" srcId="{C8B72720-7909-4AF7-AC4F-4EDF0EA0DE30}" destId="{4020BF9E-7636-4E84-86EF-230B74D034C1}" srcOrd="2" destOrd="0" presId="urn:microsoft.com/office/officeart/2016/7/layout/VerticalDownArrowProcess"/>
    <dgm:cxn modelId="{3E7172A1-BD7B-4DF0-B6CD-0AE7D7352F38}" type="presParOf" srcId="{B28ED4C7-A75E-4DF8-9A80-256E05E37C4D}" destId="{4CB9E321-2C8E-4ECF-9E6F-E6C8AB631C35}" srcOrd="5" destOrd="0" presId="urn:microsoft.com/office/officeart/2016/7/layout/VerticalDownArrowProcess"/>
    <dgm:cxn modelId="{E7B9751A-D29A-4033-B758-FDEDD5A21FB4}" type="presParOf" srcId="{B28ED4C7-A75E-4DF8-9A80-256E05E37C4D}" destId="{32268F2E-5910-44E9-A8D4-B69461C36B2A}" srcOrd="6" destOrd="0" presId="urn:microsoft.com/office/officeart/2016/7/layout/VerticalDownArrowProcess"/>
    <dgm:cxn modelId="{051A1DB8-F79E-45D8-9762-9AE34D7D4386}" type="presParOf" srcId="{32268F2E-5910-44E9-A8D4-B69461C36B2A}" destId="{FCB1319F-5DAD-4AAA-AC49-4C7D48D82AAB}" srcOrd="0" destOrd="0" presId="urn:microsoft.com/office/officeart/2016/7/layout/VerticalDownArrowProcess"/>
    <dgm:cxn modelId="{B42C6CEA-CF09-4485-B32E-2D4E4F055A8A}" type="presParOf" srcId="{32268F2E-5910-44E9-A8D4-B69461C36B2A}" destId="{048FBD65-53E4-4BD6-AB42-DB32E90D5837}" srcOrd="1" destOrd="0" presId="urn:microsoft.com/office/officeart/2016/7/layout/VerticalDownArrowProcess"/>
    <dgm:cxn modelId="{D86856A6-59FD-4E48-86EF-D914AABFE247}" type="presParOf" srcId="{32268F2E-5910-44E9-A8D4-B69461C36B2A}" destId="{4FD93801-2A38-4756-BFE8-9D62FE744E7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CF574D-E704-4A61-B181-5DBB369652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363B6C-0176-4FDA-9428-93E6E31A986E}">
      <dgm:prSet/>
      <dgm:spPr/>
      <dgm:t>
        <a:bodyPr/>
        <a:lstStyle/>
        <a:p>
          <a:r>
            <a:rPr lang="en-US" b="0" i="0" dirty="0"/>
            <a:t>Module 1: Landscape Analysis</a:t>
          </a:r>
          <a:endParaRPr lang="en-US" dirty="0"/>
        </a:p>
      </dgm:t>
    </dgm:pt>
    <dgm:pt modelId="{E21DA492-CF10-498A-AD3E-AA6FCE44DB08}" type="parTrans" cxnId="{B77BB85A-C32C-4752-B17A-7DD78D4D25C2}">
      <dgm:prSet/>
      <dgm:spPr/>
      <dgm:t>
        <a:bodyPr/>
        <a:lstStyle/>
        <a:p>
          <a:endParaRPr lang="en-US"/>
        </a:p>
      </dgm:t>
    </dgm:pt>
    <dgm:pt modelId="{B3BCD9FE-FB3E-426B-A00C-BFFFD7859795}" type="sibTrans" cxnId="{B77BB85A-C32C-4752-B17A-7DD78D4D25C2}">
      <dgm:prSet/>
      <dgm:spPr/>
      <dgm:t>
        <a:bodyPr/>
        <a:lstStyle/>
        <a:p>
          <a:endParaRPr lang="en-US"/>
        </a:p>
      </dgm:t>
    </dgm:pt>
    <dgm:pt modelId="{98A612F3-56CA-498E-8A95-AC208FE299D2}">
      <dgm:prSet/>
      <dgm:spPr>
        <a:solidFill>
          <a:srgbClr val="346DA3"/>
        </a:solidFill>
      </dgm:spPr>
      <dgm:t>
        <a:bodyPr/>
        <a:lstStyle/>
        <a:p>
          <a:r>
            <a:rPr lang="en-US" b="0" i="0" dirty="0"/>
            <a:t>Module 2: Data Analysis</a:t>
          </a:r>
          <a:endParaRPr lang="en-US" dirty="0"/>
        </a:p>
      </dgm:t>
    </dgm:pt>
    <dgm:pt modelId="{C0FEB301-9AA2-454E-B72F-2A075BB1B7A2}" type="parTrans" cxnId="{EFEDD8F5-5334-4E95-81FF-DC14FE9D3CC8}">
      <dgm:prSet/>
      <dgm:spPr/>
      <dgm:t>
        <a:bodyPr/>
        <a:lstStyle/>
        <a:p>
          <a:endParaRPr lang="en-US"/>
        </a:p>
      </dgm:t>
    </dgm:pt>
    <dgm:pt modelId="{6CE7AE5A-DADE-4B2B-9EAB-B72037419323}" type="sibTrans" cxnId="{EFEDD8F5-5334-4E95-81FF-DC14FE9D3CC8}">
      <dgm:prSet/>
      <dgm:spPr/>
      <dgm:t>
        <a:bodyPr/>
        <a:lstStyle/>
        <a:p>
          <a:endParaRPr lang="en-US"/>
        </a:p>
      </dgm:t>
    </dgm:pt>
    <dgm:pt modelId="{F1B268B0-C94F-4E71-9F77-B9B491469863}">
      <dgm:prSet/>
      <dgm:spPr>
        <a:solidFill>
          <a:srgbClr val="008290"/>
        </a:solidFill>
      </dgm:spPr>
      <dgm:t>
        <a:bodyPr/>
        <a:lstStyle/>
        <a:p>
          <a:r>
            <a:rPr lang="en-US" b="0" i="0" dirty="0"/>
            <a:t>Module 3: Root Cause Analysis</a:t>
          </a:r>
          <a:endParaRPr lang="en-US" dirty="0"/>
        </a:p>
      </dgm:t>
    </dgm:pt>
    <dgm:pt modelId="{4691841F-2B70-410D-8212-EC81721C1679}" type="parTrans" cxnId="{20AEB7C5-1F6B-4033-A72C-B5679ACA023B}">
      <dgm:prSet/>
      <dgm:spPr/>
      <dgm:t>
        <a:bodyPr/>
        <a:lstStyle/>
        <a:p>
          <a:endParaRPr lang="en-US"/>
        </a:p>
      </dgm:t>
    </dgm:pt>
    <dgm:pt modelId="{43F04DCC-2A65-43B5-8560-B2672B06B31D}" type="sibTrans" cxnId="{20AEB7C5-1F6B-4033-A72C-B5679ACA023B}">
      <dgm:prSet/>
      <dgm:spPr/>
      <dgm:t>
        <a:bodyPr/>
        <a:lstStyle/>
        <a:p>
          <a:endParaRPr lang="en-US"/>
        </a:p>
      </dgm:t>
    </dgm:pt>
    <dgm:pt modelId="{CD6EE235-4E0C-44A1-B441-24A9295B2929}">
      <dgm:prSet/>
      <dgm:spPr>
        <a:solidFill>
          <a:srgbClr val="82006C"/>
        </a:solidFill>
      </dgm:spPr>
      <dgm:t>
        <a:bodyPr/>
        <a:lstStyle/>
        <a:p>
          <a:r>
            <a:rPr lang="en-US" b="0" i="0" dirty="0"/>
            <a:t>Module 4: Select Strategies</a:t>
          </a:r>
          <a:endParaRPr lang="en-US" dirty="0"/>
        </a:p>
      </dgm:t>
    </dgm:pt>
    <dgm:pt modelId="{30C71CDA-8B92-44B5-BB12-D338927475C2}" type="parTrans" cxnId="{3D6E9C0B-EE08-4AD5-8D5D-9CDB83BDDB84}">
      <dgm:prSet/>
      <dgm:spPr/>
      <dgm:t>
        <a:bodyPr/>
        <a:lstStyle/>
        <a:p>
          <a:endParaRPr lang="en-US"/>
        </a:p>
      </dgm:t>
    </dgm:pt>
    <dgm:pt modelId="{A1EEB6B3-1CB1-43B3-9D12-64C1961A97FB}" type="sibTrans" cxnId="{3D6E9C0B-EE08-4AD5-8D5D-9CDB83BDDB84}">
      <dgm:prSet/>
      <dgm:spPr/>
      <dgm:t>
        <a:bodyPr/>
        <a:lstStyle/>
        <a:p>
          <a:endParaRPr lang="en-US"/>
        </a:p>
      </dgm:t>
    </dgm:pt>
    <dgm:pt modelId="{74F11129-1C98-4F3F-830D-A825C998B4CB}">
      <dgm:prSet/>
      <dgm:spPr>
        <a:solidFill>
          <a:srgbClr val="3F4D75"/>
        </a:solidFill>
      </dgm:spPr>
      <dgm:t>
        <a:bodyPr/>
        <a:lstStyle/>
        <a:p>
          <a:r>
            <a:rPr lang="en-US" b="0" i="0" dirty="0"/>
            <a:t>Module 5: Action Planning</a:t>
          </a:r>
          <a:endParaRPr lang="en-US" dirty="0"/>
        </a:p>
      </dgm:t>
    </dgm:pt>
    <dgm:pt modelId="{A6712EEA-4886-49C4-85DC-8A8262848971}" type="parTrans" cxnId="{B14F9F7B-BAD6-4146-8786-E411F740F223}">
      <dgm:prSet/>
      <dgm:spPr/>
      <dgm:t>
        <a:bodyPr/>
        <a:lstStyle/>
        <a:p>
          <a:endParaRPr lang="en-US"/>
        </a:p>
      </dgm:t>
    </dgm:pt>
    <dgm:pt modelId="{7C0AC49C-DDF3-4DC1-974E-34CECE7480F9}" type="sibTrans" cxnId="{B14F9F7B-BAD6-4146-8786-E411F740F223}">
      <dgm:prSet/>
      <dgm:spPr/>
      <dgm:t>
        <a:bodyPr/>
        <a:lstStyle/>
        <a:p>
          <a:endParaRPr lang="en-US"/>
        </a:p>
      </dgm:t>
    </dgm:pt>
    <dgm:pt modelId="{AF156B16-8968-4C33-A4B0-4EDFCA34184A}" type="pres">
      <dgm:prSet presAssocID="{72CF574D-E704-4A61-B181-5DBB369652E7}" presName="linear" presStyleCnt="0">
        <dgm:presLayoutVars>
          <dgm:animLvl val="lvl"/>
          <dgm:resizeHandles val="exact"/>
        </dgm:presLayoutVars>
      </dgm:prSet>
      <dgm:spPr/>
    </dgm:pt>
    <dgm:pt modelId="{8837BD7D-DAEB-47FB-BB51-53F51DBD5C56}" type="pres">
      <dgm:prSet presAssocID="{19363B6C-0176-4FDA-9428-93E6E31A986E}" presName="parentText" presStyleLbl="node1" presStyleIdx="0" presStyleCnt="5">
        <dgm:presLayoutVars>
          <dgm:chMax val="0"/>
          <dgm:bulletEnabled val="1"/>
        </dgm:presLayoutVars>
      </dgm:prSet>
      <dgm:spPr/>
    </dgm:pt>
    <dgm:pt modelId="{9E139C7B-4E41-4E51-AD6E-299ABBC107F2}" type="pres">
      <dgm:prSet presAssocID="{B3BCD9FE-FB3E-426B-A00C-BFFFD7859795}" presName="spacer" presStyleCnt="0"/>
      <dgm:spPr/>
    </dgm:pt>
    <dgm:pt modelId="{D440BE1A-8516-4358-BB4B-63169A5FC4BF}" type="pres">
      <dgm:prSet presAssocID="{98A612F3-56CA-498E-8A95-AC208FE299D2}" presName="parentText" presStyleLbl="node1" presStyleIdx="1" presStyleCnt="5">
        <dgm:presLayoutVars>
          <dgm:chMax val="0"/>
          <dgm:bulletEnabled val="1"/>
        </dgm:presLayoutVars>
      </dgm:prSet>
      <dgm:spPr/>
    </dgm:pt>
    <dgm:pt modelId="{384E2999-17D4-479D-8881-72CE1C18C49F}" type="pres">
      <dgm:prSet presAssocID="{6CE7AE5A-DADE-4B2B-9EAB-B72037419323}" presName="spacer" presStyleCnt="0"/>
      <dgm:spPr/>
    </dgm:pt>
    <dgm:pt modelId="{8BD4E9F5-BAC4-4499-B5D0-F802CA0AF075}" type="pres">
      <dgm:prSet presAssocID="{F1B268B0-C94F-4E71-9F77-B9B491469863}" presName="parentText" presStyleLbl="node1" presStyleIdx="2" presStyleCnt="5">
        <dgm:presLayoutVars>
          <dgm:chMax val="0"/>
          <dgm:bulletEnabled val="1"/>
        </dgm:presLayoutVars>
      </dgm:prSet>
      <dgm:spPr/>
    </dgm:pt>
    <dgm:pt modelId="{53496E16-4833-4709-8D44-2847277FA2C5}" type="pres">
      <dgm:prSet presAssocID="{43F04DCC-2A65-43B5-8560-B2672B06B31D}" presName="spacer" presStyleCnt="0"/>
      <dgm:spPr/>
    </dgm:pt>
    <dgm:pt modelId="{4465BA08-C27C-4999-9B3E-92CF2E96920B}" type="pres">
      <dgm:prSet presAssocID="{CD6EE235-4E0C-44A1-B441-24A9295B2929}" presName="parentText" presStyleLbl="node1" presStyleIdx="3" presStyleCnt="5">
        <dgm:presLayoutVars>
          <dgm:chMax val="0"/>
          <dgm:bulletEnabled val="1"/>
        </dgm:presLayoutVars>
      </dgm:prSet>
      <dgm:spPr/>
    </dgm:pt>
    <dgm:pt modelId="{0E2FD4FE-7A40-43BE-8896-A850600BA263}" type="pres">
      <dgm:prSet presAssocID="{A1EEB6B3-1CB1-43B3-9D12-64C1961A97FB}" presName="spacer" presStyleCnt="0"/>
      <dgm:spPr/>
    </dgm:pt>
    <dgm:pt modelId="{E37BF2DB-15E0-4531-81DE-CA36C92A2BD9}" type="pres">
      <dgm:prSet presAssocID="{74F11129-1C98-4F3F-830D-A825C998B4CB}" presName="parentText" presStyleLbl="node1" presStyleIdx="4" presStyleCnt="5">
        <dgm:presLayoutVars>
          <dgm:chMax val="0"/>
          <dgm:bulletEnabled val="1"/>
        </dgm:presLayoutVars>
      </dgm:prSet>
      <dgm:spPr/>
    </dgm:pt>
  </dgm:ptLst>
  <dgm:cxnLst>
    <dgm:cxn modelId="{1FDE1B04-0D6E-4799-8351-E9DA51853944}" type="presOf" srcId="{74F11129-1C98-4F3F-830D-A825C998B4CB}" destId="{E37BF2DB-15E0-4531-81DE-CA36C92A2BD9}" srcOrd="0" destOrd="0" presId="urn:microsoft.com/office/officeart/2005/8/layout/vList2"/>
    <dgm:cxn modelId="{3D6E9C0B-EE08-4AD5-8D5D-9CDB83BDDB84}" srcId="{72CF574D-E704-4A61-B181-5DBB369652E7}" destId="{CD6EE235-4E0C-44A1-B441-24A9295B2929}" srcOrd="3" destOrd="0" parTransId="{30C71CDA-8B92-44B5-BB12-D338927475C2}" sibTransId="{A1EEB6B3-1CB1-43B3-9D12-64C1961A97FB}"/>
    <dgm:cxn modelId="{B77BB85A-C32C-4752-B17A-7DD78D4D25C2}" srcId="{72CF574D-E704-4A61-B181-5DBB369652E7}" destId="{19363B6C-0176-4FDA-9428-93E6E31A986E}" srcOrd="0" destOrd="0" parTransId="{E21DA492-CF10-498A-AD3E-AA6FCE44DB08}" sibTransId="{B3BCD9FE-FB3E-426B-A00C-BFFFD7859795}"/>
    <dgm:cxn modelId="{B14F9F7B-BAD6-4146-8786-E411F740F223}" srcId="{72CF574D-E704-4A61-B181-5DBB369652E7}" destId="{74F11129-1C98-4F3F-830D-A825C998B4CB}" srcOrd="4" destOrd="0" parTransId="{A6712EEA-4886-49C4-85DC-8A8262848971}" sibTransId="{7C0AC49C-DDF3-4DC1-974E-34CECE7480F9}"/>
    <dgm:cxn modelId="{B5659684-53F3-4C25-8BD0-081E82870F0F}" type="presOf" srcId="{19363B6C-0176-4FDA-9428-93E6E31A986E}" destId="{8837BD7D-DAEB-47FB-BB51-53F51DBD5C56}" srcOrd="0" destOrd="0" presId="urn:microsoft.com/office/officeart/2005/8/layout/vList2"/>
    <dgm:cxn modelId="{D309D0A9-C3F3-48B3-8B18-A78563BF3348}" type="presOf" srcId="{72CF574D-E704-4A61-B181-5DBB369652E7}" destId="{AF156B16-8968-4C33-A4B0-4EDFCA34184A}" srcOrd="0" destOrd="0" presId="urn:microsoft.com/office/officeart/2005/8/layout/vList2"/>
    <dgm:cxn modelId="{87A4A2AA-43EF-4DB3-B240-AFEC8EBACF11}" type="presOf" srcId="{F1B268B0-C94F-4E71-9F77-B9B491469863}" destId="{8BD4E9F5-BAC4-4499-B5D0-F802CA0AF075}" srcOrd="0" destOrd="0" presId="urn:microsoft.com/office/officeart/2005/8/layout/vList2"/>
    <dgm:cxn modelId="{944765B0-5AF2-427E-AFC4-E5E7F4CA93D8}" type="presOf" srcId="{CD6EE235-4E0C-44A1-B441-24A9295B2929}" destId="{4465BA08-C27C-4999-9B3E-92CF2E96920B}" srcOrd="0" destOrd="0" presId="urn:microsoft.com/office/officeart/2005/8/layout/vList2"/>
    <dgm:cxn modelId="{20AEB7C5-1F6B-4033-A72C-B5679ACA023B}" srcId="{72CF574D-E704-4A61-B181-5DBB369652E7}" destId="{F1B268B0-C94F-4E71-9F77-B9B491469863}" srcOrd="2" destOrd="0" parTransId="{4691841F-2B70-410D-8212-EC81721C1679}" sibTransId="{43F04DCC-2A65-43B5-8560-B2672B06B31D}"/>
    <dgm:cxn modelId="{6970D4F1-8FF4-467F-9A2D-67E72EB043CF}" type="presOf" srcId="{98A612F3-56CA-498E-8A95-AC208FE299D2}" destId="{D440BE1A-8516-4358-BB4B-63169A5FC4BF}" srcOrd="0" destOrd="0" presId="urn:microsoft.com/office/officeart/2005/8/layout/vList2"/>
    <dgm:cxn modelId="{EFEDD8F5-5334-4E95-81FF-DC14FE9D3CC8}" srcId="{72CF574D-E704-4A61-B181-5DBB369652E7}" destId="{98A612F3-56CA-498E-8A95-AC208FE299D2}" srcOrd="1" destOrd="0" parTransId="{C0FEB301-9AA2-454E-B72F-2A075BB1B7A2}" sibTransId="{6CE7AE5A-DADE-4B2B-9EAB-B72037419323}"/>
    <dgm:cxn modelId="{33AAF474-2010-4692-8962-0EBC3168B76C}" type="presParOf" srcId="{AF156B16-8968-4C33-A4B0-4EDFCA34184A}" destId="{8837BD7D-DAEB-47FB-BB51-53F51DBD5C56}" srcOrd="0" destOrd="0" presId="urn:microsoft.com/office/officeart/2005/8/layout/vList2"/>
    <dgm:cxn modelId="{3D0123D6-6729-425A-9E00-BD12D2FAD5CC}" type="presParOf" srcId="{AF156B16-8968-4C33-A4B0-4EDFCA34184A}" destId="{9E139C7B-4E41-4E51-AD6E-299ABBC107F2}" srcOrd="1" destOrd="0" presId="urn:microsoft.com/office/officeart/2005/8/layout/vList2"/>
    <dgm:cxn modelId="{C1357397-5306-4528-92F4-6E1B4BB281E0}" type="presParOf" srcId="{AF156B16-8968-4C33-A4B0-4EDFCA34184A}" destId="{D440BE1A-8516-4358-BB4B-63169A5FC4BF}" srcOrd="2" destOrd="0" presId="urn:microsoft.com/office/officeart/2005/8/layout/vList2"/>
    <dgm:cxn modelId="{087A4CCD-1774-404D-A0BE-3F5E14F9C1BC}" type="presParOf" srcId="{AF156B16-8968-4C33-A4B0-4EDFCA34184A}" destId="{384E2999-17D4-479D-8881-72CE1C18C49F}" srcOrd="3" destOrd="0" presId="urn:microsoft.com/office/officeart/2005/8/layout/vList2"/>
    <dgm:cxn modelId="{CDAE6D8F-8BE9-4B29-9A0A-18B87D6862D9}" type="presParOf" srcId="{AF156B16-8968-4C33-A4B0-4EDFCA34184A}" destId="{8BD4E9F5-BAC4-4499-B5D0-F802CA0AF075}" srcOrd="4" destOrd="0" presId="urn:microsoft.com/office/officeart/2005/8/layout/vList2"/>
    <dgm:cxn modelId="{35ED2BDE-4173-4A2E-8A32-FA37C96EF6A2}" type="presParOf" srcId="{AF156B16-8968-4C33-A4B0-4EDFCA34184A}" destId="{53496E16-4833-4709-8D44-2847277FA2C5}" srcOrd="5" destOrd="0" presId="urn:microsoft.com/office/officeart/2005/8/layout/vList2"/>
    <dgm:cxn modelId="{57412417-7A09-4493-999C-9FB1778AC876}" type="presParOf" srcId="{AF156B16-8968-4C33-A4B0-4EDFCA34184A}" destId="{4465BA08-C27C-4999-9B3E-92CF2E96920B}" srcOrd="6" destOrd="0" presId="urn:microsoft.com/office/officeart/2005/8/layout/vList2"/>
    <dgm:cxn modelId="{D3556499-3C2F-4D80-8C14-AA0BAC6002FF}" type="presParOf" srcId="{AF156B16-8968-4C33-A4B0-4EDFCA34184A}" destId="{0E2FD4FE-7A40-43BE-8896-A850600BA263}" srcOrd="7" destOrd="0" presId="urn:microsoft.com/office/officeart/2005/8/layout/vList2"/>
    <dgm:cxn modelId="{CEB13EAA-EB15-4E89-B30B-6A60B9652D8C}" type="presParOf" srcId="{AF156B16-8968-4C33-A4B0-4EDFCA34184A}" destId="{E37BF2DB-15E0-4531-81DE-CA36C92A2B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92184C8-7484-4E27-9C9B-C9158AFDCF62}"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B0A6634E-0027-4F6D-995C-CC444F2D705C}">
      <dgm:prSet/>
      <dgm:spPr/>
      <dgm:t>
        <a:bodyPr/>
        <a:lstStyle/>
        <a:p>
          <a:pPr>
            <a:lnSpc>
              <a:spcPct val="100000"/>
            </a:lnSpc>
            <a:defRPr cap="all"/>
          </a:pPr>
          <a:r>
            <a:rPr lang="en-US" b="0" i="0" cap="none" dirty="0"/>
            <a:t>Be present and attentive.</a:t>
          </a:r>
          <a:endParaRPr lang="en-US" cap="none" dirty="0"/>
        </a:p>
      </dgm:t>
    </dgm:pt>
    <dgm:pt modelId="{954110BB-5483-4CD3-9CDF-7E11268D7FE6}" type="parTrans" cxnId="{9877C0A1-1A78-4E7B-9CA6-C2E540C6EE93}">
      <dgm:prSet/>
      <dgm:spPr/>
      <dgm:t>
        <a:bodyPr/>
        <a:lstStyle/>
        <a:p>
          <a:endParaRPr lang="en-US"/>
        </a:p>
      </dgm:t>
    </dgm:pt>
    <dgm:pt modelId="{DB690BB6-9E0A-4810-82EA-25191C5EA5DB}" type="sibTrans" cxnId="{9877C0A1-1A78-4E7B-9CA6-C2E540C6EE93}">
      <dgm:prSet/>
      <dgm:spPr/>
      <dgm:t>
        <a:bodyPr/>
        <a:lstStyle/>
        <a:p>
          <a:endParaRPr lang="en-US"/>
        </a:p>
      </dgm:t>
    </dgm:pt>
    <dgm:pt modelId="{847124B0-AA84-4E19-8F0E-3EAE78C671BD}">
      <dgm:prSet/>
      <dgm:spPr/>
      <dgm:t>
        <a:bodyPr/>
        <a:lstStyle/>
        <a:p>
          <a:pPr>
            <a:lnSpc>
              <a:spcPct val="100000"/>
            </a:lnSpc>
            <a:defRPr cap="all"/>
          </a:pPr>
          <a:r>
            <a:rPr lang="en-US" b="0" i="0" cap="none" dirty="0"/>
            <a:t>Share the air.</a:t>
          </a:r>
          <a:endParaRPr lang="en-US" cap="none" dirty="0"/>
        </a:p>
      </dgm:t>
    </dgm:pt>
    <dgm:pt modelId="{FEFB06A1-D184-40EB-94BC-E59AE0FA297C}" type="parTrans" cxnId="{BBA81E88-3E06-4EC1-B3C7-3F1FF0EFEAF4}">
      <dgm:prSet/>
      <dgm:spPr/>
      <dgm:t>
        <a:bodyPr/>
        <a:lstStyle/>
        <a:p>
          <a:endParaRPr lang="en-US"/>
        </a:p>
      </dgm:t>
    </dgm:pt>
    <dgm:pt modelId="{C261AD3F-3207-465D-802D-D3A572A579EA}" type="sibTrans" cxnId="{BBA81E88-3E06-4EC1-B3C7-3F1FF0EFEAF4}">
      <dgm:prSet/>
      <dgm:spPr/>
      <dgm:t>
        <a:bodyPr/>
        <a:lstStyle/>
        <a:p>
          <a:endParaRPr lang="en-US"/>
        </a:p>
      </dgm:t>
    </dgm:pt>
    <dgm:pt modelId="{E5EF607D-8A79-47C6-B48B-DBD5D616F834}">
      <dgm:prSet/>
      <dgm:spPr/>
      <dgm:t>
        <a:bodyPr/>
        <a:lstStyle/>
        <a:p>
          <a:pPr>
            <a:lnSpc>
              <a:spcPct val="100000"/>
            </a:lnSpc>
            <a:defRPr cap="all"/>
          </a:pPr>
          <a:r>
            <a:rPr lang="en-US" b="0" i="0" cap="none" dirty="0"/>
            <a:t>Respect what is shared.</a:t>
          </a:r>
          <a:endParaRPr lang="en-US" cap="none" dirty="0"/>
        </a:p>
      </dgm:t>
    </dgm:pt>
    <dgm:pt modelId="{68D22D95-C17C-40EA-B5FA-3D1AED50CF7E}" type="parTrans" cxnId="{DAB82BE1-ED0E-44D8-AF33-B3D4B57D6B10}">
      <dgm:prSet/>
      <dgm:spPr/>
      <dgm:t>
        <a:bodyPr/>
        <a:lstStyle/>
        <a:p>
          <a:endParaRPr lang="en-US"/>
        </a:p>
      </dgm:t>
    </dgm:pt>
    <dgm:pt modelId="{23A9225B-E58C-42A9-8103-5EAF57E5B5FB}" type="sibTrans" cxnId="{DAB82BE1-ED0E-44D8-AF33-B3D4B57D6B10}">
      <dgm:prSet/>
      <dgm:spPr/>
      <dgm:t>
        <a:bodyPr/>
        <a:lstStyle/>
        <a:p>
          <a:endParaRPr lang="en-US"/>
        </a:p>
      </dgm:t>
    </dgm:pt>
    <dgm:pt modelId="{D1BD3D02-57FA-43E8-94DE-1823673E7D3F}" type="pres">
      <dgm:prSet presAssocID="{792184C8-7484-4E27-9C9B-C9158AFDCF62}" presName="root" presStyleCnt="0">
        <dgm:presLayoutVars>
          <dgm:dir/>
          <dgm:resizeHandles val="exact"/>
        </dgm:presLayoutVars>
      </dgm:prSet>
      <dgm:spPr/>
    </dgm:pt>
    <dgm:pt modelId="{D4090A95-7CCE-4B14-8D35-79C6E7368C00}" type="pres">
      <dgm:prSet presAssocID="{B0A6634E-0027-4F6D-995C-CC444F2D705C}" presName="compNode" presStyleCnt="0"/>
      <dgm:spPr/>
    </dgm:pt>
    <dgm:pt modelId="{364B2958-C8D7-4AE7-9567-3E2BCA2A9FDC}" type="pres">
      <dgm:prSet presAssocID="{B0A6634E-0027-4F6D-995C-CC444F2D705C}" presName="iconBgRect" presStyleLbl="bgShp" presStyleIdx="0" presStyleCnt="3"/>
      <dgm:spPr>
        <a:prstGeom prst="round2DiagRect">
          <a:avLst>
            <a:gd name="adj1" fmla="val 29727"/>
            <a:gd name="adj2" fmla="val 0"/>
          </a:avLst>
        </a:prstGeom>
      </dgm:spPr>
    </dgm:pt>
    <dgm:pt modelId="{F6D514E5-4E1C-444A-A04A-76CABD0F7300}" type="pres">
      <dgm:prSet presAssocID="{B0A6634E-0027-4F6D-995C-CC444F2D7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652E647B-D700-4E33-ABA6-3FB6B3D1E641}" type="pres">
      <dgm:prSet presAssocID="{B0A6634E-0027-4F6D-995C-CC444F2D705C}" presName="spaceRect" presStyleCnt="0"/>
      <dgm:spPr/>
    </dgm:pt>
    <dgm:pt modelId="{FDFCF0E6-B256-4BEC-8CCF-2D99982B0F68}" type="pres">
      <dgm:prSet presAssocID="{B0A6634E-0027-4F6D-995C-CC444F2D705C}" presName="textRect" presStyleLbl="revTx" presStyleIdx="0" presStyleCnt="3">
        <dgm:presLayoutVars>
          <dgm:chMax val="1"/>
          <dgm:chPref val="1"/>
        </dgm:presLayoutVars>
      </dgm:prSet>
      <dgm:spPr/>
    </dgm:pt>
    <dgm:pt modelId="{AEFF9BBB-2546-4616-B583-2CD00090B71D}" type="pres">
      <dgm:prSet presAssocID="{DB690BB6-9E0A-4810-82EA-25191C5EA5DB}" presName="sibTrans" presStyleCnt="0"/>
      <dgm:spPr/>
    </dgm:pt>
    <dgm:pt modelId="{8B6CDDF6-BD06-4979-B2EC-166C820D3591}" type="pres">
      <dgm:prSet presAssocID="{847124B0-AA84-4E19-8F0E-3EAE78C671BD}" presName="compNode" presStyleCnt="0"/>
      <dgm:spPr/>
    </dgm:pt>
    <dgm:pt modelId="{1DA33F01-9CE6-467B-8D0F-91D11355F108}" type="pres">
      <dgm:prSet presAssocID="{847124B0-AA84-4E19-8F0E-3EAE78C671BD}" presName="iconBgRect" presStyleLbl="bgShp" presStyleIdx="1" presStyleCnt="3"/>
      <dgm:spPr>
        <a:prstGeom prst="round2DiagRect">
          <a:avLst>
            <a:gd name="adj1" fmla="val 29727"/>
            <a:gd name="adj2" fmla="val 0"/>
          </a:avLst>
        </a:prstGeom>
      </dgm:spPr>
    </dgm:pt>
    <dgm:pt modelId="{3344062D-8C4F-4076-8A3B-E918E2CDF7F5}" type="pres">
      <dgm:prSet presAssocID="{847124B0-AA84-4E19-8F0E-3EAE78C671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t Air Balloon"/>
        </a:ext>
      </dgm:extLst>
    </dgm:pt>
    <dgm:pt modelId="{7762E2FD-9ECB-4435-9BCE-0D3356FB2873}" type="pres">
      <dgm:prSet presAssocID="{847124B0-AA84-4E19-8F0E-3EAE78C671BD}" presName="spaceRect" presStyleCnt="0"/>
      <dgm:spPr/>
    </dgm:pt>
    <dgm:pt modelId="{CBBCF14B-9633-4D59-BACE-9FE8A3564043}" type="pres">
      <dgm:prSet presAssocID="{847124B0-AA84-4E19-8F0E-3EAE78C671BD}" presName="textRect" presStyleLbl="revTx" presStyleIdx="1" presStyleCnt="3">
        <dgm:presLayoutVars>
          <dgm:chMax val="1"/>
          <dgm:chPref val="1"/>
        </dgm:presLayoutVars>
      </dgm:prSet>
      <dgm:spPr/>
    </dgm:pt>
    <dgm:pt modelId="{C213E99E-3BD3-4F0A-A6E7-8368756D94FC}" type="pres">
      <dgm:prSet presAssocID="{C261AD3F-3207-465D-802D-D3A572A579EA}" presName="sibTrans" presStyleCnt="0"/>
      <dgm:spPr/>
    </dgm:pt>
    <dgm:pt modelId="{77CD2B21-5FF9-48C1-AB99-5880B5C6F4D5}" type="pres">
      <dgm:prSet presAssocID="{E5EF607D-8A79-47C6-B48B-DBD5D616F834}" presName="compNode" presStyleCnt="0"/>
      <dgm:spPr/>
    </dgm:pt>
    <dgm:pt modelId="{AE22321D-B114-42A0-B3CD-84FCD201922F}" type="pres">
      <dgm:prSet presAssocID="{E5EF607D-8A79-47C6-B48B-DBD5D616F834}" presName="iconBgRect" presStyleLbl="bgShp" presStyleIdx="2" presStyleCnt="3"/>
      <dgm:spPr>
        <a:prstGeom prst="round2DiagRect">
          <a:avLst>
            <a:gd name="adj1" fmla="val 29727"/>
            <a:gd name="adj2" fmla="val 0"/>
          </a:avLst>
        </a:prstGeom>
      </dgm:spPr>
    </dgm:pt>
    <dgm:pt modelId="{B51249E8-E0A1-4DFB-86A0-C5DD9115ED11}" type="pres">
      <dgm:prSet presAssocID="{E5EF607D-8A79-47C6-B48B-DBD5D616F8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FC631A33-DA5A-4C56-949B-AB857BB9FDFC}" type="pres">
      <dgm:prSet presAssocID="{E5EF607D-8A79-47C6-B48B-DBD5D616F834}" presName="spaceRect" presStyleCnt="0"/>
      <dgm:spPr/>
    </dgm:pt>
    <dgm:pt modelId="{99ECCAC6-7725-4352-B063-20A5EDB49EC5}" type="pres">
      <dgm:prSet presAssocID="{E5EF607D-8A79-47C6-B48B-DBD5D616F834}" presName="textRect" presStyleLbl="revTx" presStyleIdx="2" presStyleCnt="3">
        <dgm:presLayoutVars>
          <dgm:chMax val="1"/>
          <dgm:chPref val="1"/>
        </dgm:presLayoutVars>
      </dgm:prSet>
      <dgm:spPr/>
    </dgm:pt>
  </dgm:ptLst>
  <dgm:cxnLst>
    <dgm:cxn modelId="{19694E29-7B58-48BA-833D-6BE98F9D19DE}" type="presOf" srcId="{E5EF607D-8A79-47C6-B48B-DBD5D616F834}" destId="{99ECCAC6-7725-4352-B063-20A5EDB49EC5}" srcOrd="0" destOrd="0" presId="urn:microsoft.com/office/officeart/2018/5/layout/IconLeafLabelList"/>
    <dgm:cxn modelId="{ACBCB143-51F9-40D3-93BF-CEB2DE0FDE1C}" type="presOf" srcId="{792184C8-7484-4E27-9C9B-C9158AFDCF62}" destId="{D1BD3D02-57FA-43E8-94DE-1823673E7D3F}" srcOrd="0" destOrd="0" presId="urn:microsoft.com/office/officeart/2018/5/layout/IconLeafLabelList"/>
    <dgm:cxn modelId="{9AAC676A-389F-4017-AD82-0F10456D488A}" type="presOf" srcId="{847124B0-AA84-4E19-8F0E-3EAE78C671BD}" destId="{CBBCF14B-9633-4D59-BACE-9FE8A3564043}" srcOrd="0" destOrd="0" presId="urn:microsoft.com/office/officeart/2018/5/layout/IconLeafLabelList"/>
    <dgm:cxn modelId="{BBA81E88-3E06-4EC1-B3C7-3F1FF0EFEAF4}" srcId="{792184C8-7484-4E27-9C9B-C9158AFDCF62}" destId="{847124B0-AA84-4E19-8F0E-3EAE78C671BD}" srcOrd="1" destOrd="0" parTransId="{FEFB06A1-D184-40EB-94BC-E59AE0FA297C}" sibTransId="{C261AD3F-3207-465D-802D-D3A572A579EA}"/>
    <dgm:cxn modelId="{9877C0A1-1A78-4E7B-9CA6-C2E540C6EE93}" srcId="{792184C8-7484-4E27-9C9B-C9158AFDCF62}" destId="{B0A6634E-0027-4F6D-995C-CC444F2D705C}" srcOrd="0" destOrd="0" parTransId="{954110BB-5483-4CD3-9CDF-7E11268D7FE6}" sibTransId="{DB690BB6-9E0A-4810-82EA-25191C5EA5DB}"/>
    <dgm:cxn modelId="{681244BB-A136-43F9-BD99-62D8834DB547}" type="presOf" srcId="{B0A6634E-0027-4F6D-995C-CC444F2D705C}" destId="{FDFCF0E6-B256-4BEC-8CCF-2D99982B0F68}" srcOrd="0" destOrd="0" presId="urn:microsoft.com/office/officeart/2018/5/layout/IconLeafLabelList"/>
    <dgm:cxn modelId="{DAB82BE1-ED0E-44D8-AF33-B3D4B57D6B10}" srcId="{792184C8-7484-4E27-9C9B-C9158AFDCF62}" destId="{E5EF607D-8A79-47C6-B48B-DBD5D616F834}" srcOrd="2" destOrd="0" parTransId="{68D22D95-C17C-40EA-B5FA-3D1AED50CF7E}" sibTransId="{23A9225B-E58C-42A9-8103-5EAF57E5B5FB}"/>
    <dgm:cxn modelId="{1AE1F9B0-645B-41A2-BE95-5266792EB2EF}" type="presParOf" srcId="{D1BD3D02-57FA-43E8-94DE-1823673E7D3F}" destId="{D4090A95-7CCE-4B14-8D35-79C6E7368C00}" srcOrd="0" destOrd="0" presId="urn:microsoft.com/office/officeart/2018/5/layout/IconLeafLabelList"/>
    <dgm:cxn modelId="{70A40FC0-6488-43CF-8EAB-C1755027B24E}" type="presParOf" srcId="{D4090A95-7CCE-4B14-8D35-79C6E7368C00}" destId="{364B2958-C8D7-4AE7-9567-3E2BCA2A9FDC}" srcOrd="0" destOrd="0" presId="urn:microsoft.com/office/officeart/2018/5/layout/IconLeafLabelList"/>
    <dgm:cxn modelId="{EA9C3673-88B8-4E0B-B042-298F33AFDD22}" type="presParOf" srcId="{D4090A95-7CCE-4B14-8D35-79C6E7368C00}" destId="{F6D514E5-4E1C-444A-A04A-76CABD0F7300}" srcOrd="1" destOrd="0" presId="urn:microsoft.com/office/officeart/2018/5/layout/IconLeafLabelList"/>
    <dgm:cxn modelId="{C48E31ED-E1B5-48A6-B218-3247E9C0129A}" type="presParOf" srcId="{D4090A95-7CCE-4B14-8D35-79C6E7368C00}" destId="{652E647B-D700-4E33-ABA6-3FB6B3D1E641}" srcOrd="2" destOrd="0" presId="urn:microsoft.com/office/officeart/2018/5/layout/IconLeafLabelList"/>
    <dgm:cxn modelId="{7C3785BE-2331-4E7E-8EDE-95543BA414C4}" type="presParOf" srcId="{D4090A95-7CCE-4B14-8D35-79C6E7368C00}" destId="{FDFCF0E6-B256-4BEC-8CCF-2D99982B0F68}" srcOrd="3" destOrd="0" presId="urn:microsoft.com/office/officeart/2018/5/layout/IconLeafLabelList"/>
    <dgm:cxn modelId="{75EEC72B-8698-49FA-9B25-AAD1DBA28630}" type="presParOf" srcId="{D1BD3D02-57FA-43E8-94DE-1823673E7D3F}" destId="{AEFF9BBB-2546-4616-B583-2CD00090B71D}" srcOrd="1" destOrd="0" presId="urn:microsoft.com/office/officeart/2018/5/layout/IconLeafLabelList"/>
    <dgm:cxn modelId="{1B68AE5A-4D96-4082-8B87-C1ABAF5225A4}" type="presParOf" srcId="{D1BD3D02-57FA-43E8-94DE-1823673E7D3F}" destId="{8B6CDDF6-BD06-4979-B2EC-166C820D3591}" srcOrd="2" destOrd="0" presId="urn:microsoft.com/office/officeart/2018/5/layout/IconLeafLabelList"/>
    <dgm:cxn modelId="{EA693A5D-5424-4950-AF63-2C493F6C309E}" type="presParOf" srcId="{8B6CDDF6-BD06-4979-B2EC-166C820D3591}" destId="{1DA33F01-9CE6-467B-8D0F-91D11355F108}" srcOrd="0" destOrd="0" presId="urn:microsoft.com/office/officeart/2018/5/layout/IconLeafLabelList"/>
    <dgm:cxn modelId="{8D9A1111-3419-4287-92BE-5128FB8C0EA3}" type="presParOf" srcId="{8B6CDDF6-BD06-4979-B2EC-166C820D3591}" destId="{3344062D-8C4F-4076-8A3B-E918E2CDF7F5}" srcOrd="1" destOrd="0" presId="urn:microsoft.com/office/officeart/2018/5/layout/IconLeafLabelList"/>
    <dgm:cxn modelId="{21C28C49-82A3-426F-A72B-70A30CC45BF5}" type="presParOf" srcId="{8B6CDDF6-BD06-4979-B2EC-166C820D3591}" destId="{7762E2FD-9ECB-4435-9BCE-0D3356FB2873}" srcOrd="2" destOrd="0" presId="urn:microsoft.com/office/officeart/2018/5/layout/IconLeafLabelList"/>
    <dgm:cxn modelId="{C033B8BC-DFA7-4043-AFD8-85B148833749}" type="presParOf" srcId="{8B6CDDF6-BD06-4979-B2EC-166C820D3591}" destId="{CBBCF14B-9633-4D59-BACE-9FE8A3564043}" srcOrd="3" destOrd="0" presId="urn:microsoft.com/office/officeart/2018/5/layout/IconLeafLabelList"/>
    <dgm:cxn modelId="{B9CBEEFD-B284-4A0B-AF40-284117704B8F}" type="presParOf" srcId="{D1BD3D02-57FA-43E8-94DE-1823673E7D3F}" destId="{C213E99E-3BD3-4F0A-A6E7-8368756D94FC}" srcOrd="3" destOrd="0" presId="urn:microsoft.com/office/officeart/2018/5/layout/IconLeafLabelList"/>
    <dgm:cxn modelId="{99EB25C9-2960-411B-8722-D3FD30CC0533}" type="presParOf" srcId="{D1BD3D02-57FA-43E8-94DE-1823673E7D3F}" destId="{77CD2B21-5FF9-48C1-AB99-5880B5C6F4D5}" srcOrd="4" destOrd="0" presId="urn:microsoft.com/office/officeart/2018/5/layout/IconLeafLabelList"/>
    <dgm:cxn modelId="{35DE3381-79F8-4F46-AC3E-29B65FF22307}" type="presParOf" srcId="{77CD2B21-5FF9-48C1-AB99-5880B5C6F4D5}" destId="{AE22321D-B114-42A0-B3CD-84FCD201922F}" srcOrd="0" destOrd="0" presId="urn:microsoft.com/office/officeart/2018/5/layout/IconLeafLabelList"/>
    <dgm:cxn modelId="{817C3603-EB0B-4DC7-96CE-7B01F2BA8BB9}" type="presParOf" srcId="{77CD2B21-5FF9-48C1-AB99-5880B5C6F4D5}" destId="{B51249E8-E0A1-4DFB-86A0-C5DD9115ED11}" srcOrd="1" destOrd="0" presId="urn:microsoft.com/office/officeart/2018/5/layout/IconLeafLabelList"/>
    <dgm:cxn modelId="{14235C44-6DF9-40B3-AE7C-76635B16CBC9}" type="presParOf" srcId="{77CD2B21-5FF9-48C1-AB99-5880B5C6F4D5}" destId="{FC631A33-DA5A-4C56-949B-AB857BB9FDFC}" srcOrd="2" destOrd="0" presId="urn:microsoft.com/office/officeart/2018/5/layout/IconLeafLabelList"/>
    <dgm:cxn modelId="{CA8E26A1-CF40-4B1C-9930-3DAEB3A12F77}" type="presParOf" srcId="{77CD2B21-5FF9-48C1-AB99-5880B5C6F4D5}" destId="{99ECCAC6-7725-4352-B063-20A5EDB49EC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CF574D-E704-4A61-B181-5DBB369652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363B6C-0176-4FDA-9428-93E6E31A986E}">
      <dgm:prSet/>
      <dgm:spPr/>
      <dgm:t>
        <a:bodyPr/>
        <a:lstStyle/>
        <a:p>
          <a:r>
            <a:rPr lang="en-US" b="0" i="0" dirty="0"/>
            <a:t>Module 1: Landscape Analysis</a:t>
          </a:r>
          <a:endParaRPr lang="en-US" dirty="0"/>
        </a:p>
      </dgm:t>
    </dgm:pt>
    <dgm:pt modelId="{E21DA492-CF10-498A-AD3E-AA6FCE44DB08}" type="parTrans" cxnId="{B77BB85A-C32C-4752-B17A-7DD78D4D25C2}">
      <dgm:prSet/>
      <dgm:spPr/>
      <dgm:t>
        <a:bodyPr/>
        <a:lstStyle/>
        <a:p>
          <a:endParaRPr lang="en-US"/>
        </a:p>
      </dgm:t>
    </dgm:pt>
    <dgm:pt modelId="{B3BCD9FE-FB3E-426B-A00C-BFFFD7859795}" type="sibTrans" cxnId="{B77BB85A-C32C-4752-B17A-7DD78D4D25C2}">
      <dgm:prSet/>
      <dgm:spPr/>
      <dgm:t>
        <a:bodyPr/>
        <a:lstStyle/>
        <a:p>
          <a:endParaRPr lang="en-US"/>
        </a:p>
      </dgm:t>
    </dgm:pt>
    <dgm:pt modelId="{98A612F3-56CA-498E-8A95-AC208FE299D2}">
      <dgm:prSet/>
      <dgm:spPr>
        <a:solidFill>
          <a:srgbClr val="346DA3"/>
        </a:solidFill>
      </dgm:spPr>
      <dgm:t>
        <a:bodyPr/>
        <a:lstStyle/>
        <a:p>
          <a:r>
            <a:rPr lang="en-US" b="0" i="0" dirty="0"/>
            <a:t>Module 2: Data Analysis</a:t>
          </a:r>
          <a:endParaRPr lang="en-US" dirty="0"/>
        </a:p>
      </dgm:t>
    </dgm:pt>
    <dgm:pt modelId="{C0FEB301-9AA2-454E-B72F-2A075BB1B7A2}" type="parTrans" cxnId="{EFEDD8F5-5334-4E95-81FF-DC14FE9D3CC8}">
      <dgm:prSet/>
      <dgm:spPr/>
      <dgm:t>
        <a:bodyPr/>
        <a:lstStyle/>
        <a:p>
          <a:endParaRPr lang="en-US"/>
        </a:p>
      </dgm:t>
    </dgm:pt>
    <dgm:pt modelId="{6CE7AE5A-DADE-4B2B-9EAB-B72037419323}" type="sibTrans" cxnId="{EFEDD8F5-5334-4E95-81FF-DC14FE9D3CC8}">
      <dgm:prSet/>
      <dgm:spPr/>
      <dgm:t>
        <a:bodyPr/>
        <a:lstStyle/>
        <a:p>
          <a:endParaRPr lang="en-US"/>
        </a:p>
      </dgm:t>
    </dgm:pt>
    <dgm:pt modelId="{F1B268B0-C94F-4E71-9F77-B9B491469863}">
      <dgm:prSet/>
      <dgm:spPr>
        <a:solidFill>
          <a:srgbClr val="008290"/>
        </a:solidFill>
      </dgm:spPr>
      <dgm:t>
        <a:bodyPr/>
        <a:lstStyle/>
        <a:p>
          <a:r>
            <a:rPr lang="en-US" b="0" i="0" dirty="0"/>
            <a:t>Module 3: Root Cause Analysis</a:t>
          </a:r>
          <a:endParaRPr lang="en-US" dirty="0"/>
        </a:p>
      </dgm:t>
    </dgm:pt>
    <dgm:pt modelId="{4691841F-2B70-410D-8212-EC81721C1679}" type="parTrans" cxnId="{20AEB7C5-1F6B-4033-A72C-B5679ACA023B}">
      <dgm:prSet/>
      <dgm:spPr/>
      <dgm:t>
        <a:bodyPr/>
        <a:lstStyle/>
        <a:p>
          <a:endParaRPr lang="en-US"/>
        </a:p>
      </dgm:t>
    </dgm:pt>
    <dgm:pt modelId="{43F04DCC-2A65-43B5-8560-B2672B06B31D}" type="sibTrans" cxnId="{20AEB7C5-1F6B-4033-A72C-B5679ACA023B}">
      <dgm:prSet/>
      <dgm:spPr/>
      <dgm:t>
        <a:bodyPr/>
        <a:lstStyle/>
        <a:p>
          <a:endParaRPr lang="en-US"/>
        </a:p>
      </dgm:t>
    </dgm:pt>
    <dgm:pt modelId="{CD6EE235-4E0C-44A1-B441-24A9295B2929}">
      <dgm:prSet/>
      <dgm:spPr>
        <a:solidFill>
          <a:srgbClr val="82006C"/>
        </a:solidFill>
      </dgm:spPr>
      <dgm:t>
        <a:bodyPr/>
        <a:lstStyle/>
        <a:p>
          <a:r>
            <a:rPr lang="en-US" b="0" i="0" dirty="0"/>
            <a:t>Module 4: Select Strategies</a:t>
          </a:r>
          <a:endParaRPr lang="en-US" dirty="0"/>
        </a:p>
      </dgm:t>
    </dgm:pt>
    <dgm:pt modelId="{30C71CDA-8B92-44B5-BB12-D338927475C2}" type="parTrans" cxnId="{3D6E9C0B-EE08-4AD5-8D5D-9CDB83BDDB84}">
      <dgm:prSet/>
      <dgm:spPr/>
      <dgm:t>
        <a:bodyPr/>
        <a:lstStyle/>
        <a:p>
          <a:endParaRPr lang="en-US"/>
        </a:p>
      </dgm:t>
    </dgm:pt>
    <dgm:pt modelId="{A1EEB6B3-1CB1-43B3-9D12-64C1961A97FB}" type="sibTrans" cxnId="{3D6E9C0B-EE08-4AD5-8D5D-9CDB83BDDB84}">
      <dgm:prSet/>
      <dgm:spPr/>
      <dgm:t>
        <a:bodyPr/>
        <a:lstStyle/>
        <a:p>
          <a:endParaRPr lang="en-US"/>
        </a:p>
      </dgm:t>
    </dgm:pt>
    <dgm:pt modelId="{74F11129-1C98-4F3F-830D-A825C998B4CB}">
      <dgm:prSet/>
      <dgm:spPr>
        <a:solidFill>
          <a:srgbClr val="3F4D75"/>
        </a:solidFill>
      </dgm:spPr>
      <dgm:t>
        <a:bodyPr/>
        <a:lstStyle/>
        <a:p>
          <a:r>
            <a:rPr lang="en-US" b="0" i="0" dirty="0"/>
            <a:t>Module 5: Action Planning</a:t>
          </a:r>
          <a:endParaRPr lang="en-US" dirty="0"/>
        </a:p>
      </dgm:t>
    </dgm:pt>
    <dgm:pt modelId="{A6712EEA-4886-49C4-85DC-8A8262848971}" type="parTrans" cxnId="{B14F9F7B-BAD6-4146-8786-E411F740F223}">
      <dgm:prSet/>
      <dgm:spPr/>
      <dgm:t>
        <a:bodyPr/>
        <a:lstStyle/>
        <a:p>
          <a:endParaRPr lang="en-US"/>
        </a:p>
      </dgm:t>
    </dgm:pt>
    <dgm:pt modelId="{7C0AC49C-DDF3-4DC1-974E-34CECE7480F9}" type="sibTrans" cxnId="{B14F9F7B-BAD6-4146-8786-E411F740F223}">
      <dgm:prSet/>
      <dgm:spPr/>
      <dgm:t>
        <a:bodyPr/>
        <a:lstStyle/>
        <a:p>
          <a:endParaRPr lang="en-US"/>
        </a:p>
      </dgm:t>
    </dgm:pt>
    <dgm:pt modelId="{AF156B16-8968-4C33-A4B0-4EDFCA34184A}" type="pres">
      <dgm:prSet presAssocID="{72CF574D-E704-4A61-B181-5DBB369652E7}" presName="linear" presStyleCnt="0">
        <dgm:presLayoutVars>
          <dgm:animLvl val="lvl"/>
          <dgm:resizeHandles val="exact"/>
        </dgm:presLayoutVars>
      </dgm:prSet>
      <dgm:spPr/>
    </dgm:pt>
    <dgm:pt modelId="{8837BD7D-DAEB-47FB-BB51-53F51DBD5C56}" type="pres">
      <dgm:prSet presAssocID="{19363B6C-0176-4FDA-9428-93E6E31A986E}" presName="parentText" presStyleLbl="node1" presStyleIdx="0" presStyleCnt="5">
        <dgm:presLayoutVars>
          <dgm:chMax val="0"/>
          <dgm:bulletEnabled val="1"/>
        </dgm:presLayoutVars>
      </dgm:prSet>
      <dgm:spPr/>
    </dgm:pt>
    <dgm:pt modelId="{9E139C7B-4E41-4E51-AD6E-299ABBC107F2}" type="pres">
      <dgm:prSet presAssocID="{B3BCD9FE-FB3E-426B-A00C-BFFFD7859795}" presName="spacer" presStyleCnt="0"/>
      <dgm:spPr/>
    </dgm:pt>
    <dgm:pt modelId="{D440BE1A-8516-4358-BB4B-63169A5FC4BF}" type="pres">
      <dgm:prSet presAssocID="{98A612F3-56CA-498E-8A95-AC208FE299D2}" presName="parentText" presStyleLbl="node1" presStyleIdx="1" presStyleCnt="5">
        <dgm:presLayoutVars>
          <dgm:chMax val="0"/>
          <dgm:bulletEnabled val="1"/>
        </dgm:presLayoutVars>
      </dgm:prSet>
      <dgm:spPr/>
    </dgm:pt>
    <dgm:pt modelId="{384E2999-17D4-479D-8881-72CE1C18C49F}" type="pres">
      <dgm:prSet presAssocID="{6CE7AE5A-DADE-4B2B-9EAB-B72037419323}" presName="spacer" presStyleCnt="0"/>
      <dgm:spPr/>
    </dgm:pt>
    <dgm:pt modelId="{8BD4E9F5-BAC4-4499-B5D0-F802CA0AF075}" type="pres">
      <dgm:prSet presAssocID="{F1B268B0-C94F-4E71-9F77-B9B491469863}" presName="parentText" presStyleLbl="node1" presStyleIdx="2" presStyleCnt="5">
        <dgm:presLayoutVars>
          <dgm:chMax val="0"/>
          <dgm:bulletEnabled val="1"/>
        </dgm:presLayoutVars>
      </dgm:prSet>
      <dgm:spPr/>
    </dgm:pt>
    <dgm:pt modelId="{53496E16-4833-4709-8D44-2847277FA2C5}" type="pres">
      <dgm:prSet presAssocID="{43F04DCC-2A65-43B5-8560-B2672B06B31D}" presName="spacer" presStyleCnt="0"/>
      <dgm:spPr/>
    </dgm:pt>
    <dgm:pt modelId="{4465BA08-C27C-4999-9B3E-92CF2E96920B}" type="pres">
      <dgm:prSet presAssocID="{CD6EE235-4E0C-44A1-B441-24A9295B2929}" presName="parentText" presStyleLbl="node1" presStyleIdx="3" presStyleCnt="5">
        <dgm:presLayoutVars>
          <dgm:chMax val="0"/>
          <dgm:bulletEnabled val="1"/>
        </dgm:presLayoutVars>
      </dgm:prSet>
      <dgm:spPr/>
    </dgm:pt>
    <dgm:pt modelId="{0E2FD4FE-7A40-43BE-8896-A850600BA263}" type="pres">
      <dgm:prSet presAssocID="{A1EEB6B3-1CB1-43B3-9D12-64C1961A97FB}" presName="spacer" presStyleCnt="0"/>
      <dgm:spPr/>
    </dgm:pt>
    <dgm:pt modelId="{E37BF2DB-15E0-4531-81DE-CA36C92A2BD9}" type="pres">
      <dgm:prSet presAssocID="{74F11129-1C98-4F3F-830D-A825C998B4CB}" presName="parentText" presStyleLbl="node1" presStyleIdx="4" presStyleCnt="5">
        <dgm:presLayoutVars>
          <dgm:chMax val="0"/>
          <dgm:bulletEnabled val="1"/>
        </dgm:presLayoutVars>
      </dgm:prSet>
      <dgm:spPr/>
    </dgm:pt>
  </dgm:ptLst>
  <dgm:cxnLst>
    <dgm:cxn modelId="{1FDE1B04-0D6E-4799-8351-E9DA51853944}" type="presOf" srcId="{74F11129-1C98-4F3F-830D-A825C998B4CB}" destId="{E37BF2DB-15E0-4531-81DE-CA36C92A2BD9}" srcOrd="0" destOrd="0" presId="urn:microsoft.com/office/officeart/2005/8/layout/vList2"/>
    <dgm:cxn modelId="{3D6E9C0B-EE08-4AD5-8D5D-9CDB83BDDB84}" srcId="{72CF574D-E704-4A61-B181-5DBB369652E7}" destId="{CD6EE235-4E0C-44A1-B441-24A9295B2929}" srcOrd="3" destOrd="0" parTransId="{30C71CDA-8B92-44B5-BB12-D338927475C2}" sibTransId="{A1EEB6B3-1CB1-43B3-9D12-64C1961A97FB}"/>
    <dgm:cxn modelId="{B77BB85A-C32C-4752-B17A-7DD78D4D25C2}" srcId="{72CF574D-E704-4A61-B181-5DBB369652E7}" destId="{19363B6C-0176-4FDA-9428-93E6E31A986E}" srcOrd="0" destOrd="0" parTransId="{E21DA492-CF10-498A-AD3E-AA6FCE44DB08}" sibTransId="{B3BCD9FE-FB3E-426B-A00C-BFFFD7859795}"/>
    <dgm:cxn modelId="{B14F9F7B-BAD6-4146-8786-E411F740F223}" srcId="{72CF574D-E704-4A61-B181-5DBB369652E7}" destId="{74F11129-1C98-4F3F-830D-A825C998B4CB}" srcOrd="4" destOrd="0" parTransId="{A6712EEA-4886-49C4-85DC-8A8262848971}" sibTransId="{7C0AC49C-DDF3-4DC1-974E-34CECE7480F9}"/>
    <dgm:cxn modelId="{B5659684-53F3-4C25-8BD0-081E82870F0F}" type="presOf" srcId="{19363B6C-0176-4FDA-9428-93E6E31A986E}" destId="{8837BD7D-DAEB-47FB-BB51-53F51DBD5C56}" srcOrd="0" destOrd="0" presId="urn:microsoft.com/office/officeart/2005/8/layout/vList2"/>
    <dgm:cxn modelId="{D309D0A9-C3F3-48B3-8B18-A78563BF3348}" type="presOf" srcId="{72CF574D-E704-4A61-B181-5DBB369652E7}" destId="{AF156B16-8968-4C33-A4B0-4EDFCA34184A}" srcOrd="0" destOrd="0" presId="urn:microsoft.com/office/officeart/2005/8/layout/vList2"/>
    <dgm:cxn modelId="{87A4A2AA-43EF-4DB3-B240-AFEC8EBACF11}" type="presOf" srcId="{F1B268B0-C94F-4E71-9F77-B9B491469863}" destId="{8BD4E9F5-BAC4-4499-B5D0-F802CA0AF075}" srcOrd="0" destOrd="0" presId="urn:microsoft.com/office/officeart/2005/8/layout/vList2"/>
    <dgm:cxn modelId="{944765B0-5AF2-427E-AFC4-E5E7F4CA93D8}" type="presOf" srcId="{CD6EE235-4E0C-44A1-B441-24A9295B2929}" destId="{4465BA08-C27C-4999-9B3E-92CF2E96920B}" srcOrd="0" destOrd="0" presId="urn:microsoft.com/office/officeart/2005/8/layout/vList2"/>
    <dgm:cxn modelId="{20AEB7C5-1F6B-4033-A72C-B5679ACA023B}" srcId="{72CF574D-E704-4A61-B181-5DBB369652E7}" destId="{F1B268B0-C94F-4E71-9F77-B9B491469863}" srcOrd="2" destOrd="0" parTransId="{4691841F-2B70-410D-8212-EC81721C1679}" sibTransId="{43F04DCC-2A65-43B5-8560-B2672B06B31D}"/>
    <dgm:cxn modelId="{6970D4F1-8FF4-467F-9A2D-67E72EB043CF}" type="presOf" srcId="{98A612F3-56CA-498E-8A95-AC208FE299D2}" destId="{D440BE1A-8516-4358-BB4B-63169A5FC4BF}" srcOrd="0" destOrd="0" presId="urn:microsoft.com/office/officeart/2005/8/layout/vList2"/>
    <dgm:cxn modelId="{EFEDD8F5-5334-4E95-81FF-DC14FE9D3CC8}" srcId="{72CF574D-E704-4A61-B181-5DBB369652E7}" destId="{98A612F3-56CA-498E-8A95-AC208FE299D2}" srcOrd="1" destOrd="0" parTransId="{C0FEB301-9AA2-454E-B72F-2A075BB1B7A2}" sibTransId="{6CE7AE5A-DADE-4B2B-9EAB-B72037419323}"/>
    <dgm:cxn modelId="{33AAF474-2010-4692-8962-0EBC3168B76C}" type="presParOf" srcId="{AF156B16-8968-4C33-A4B0-4EDFCA34184A}" destId="{8837BD7D-DAEB-47FB-BB51-53F51DBD5C56}" srcOrd="0" destOrd="0" presId="urn:microsoft.com/office/officeart/2005/8/layout/vList2"/>
    <dgm:cxn modelId="{3D0123D6-6729-425A-9E00-BD12D2FAD5CC}" type="presParOf" srcId="{AF156B16-8968-4C33-A4B0-4EDFCA34184A}" destId="{9E139C7B-4E41-4E51-AD6E-299ABBC107F2}" srcOrd="1" destOrd="0" presId="urn:microsoft.com/office/officeart/2005/8/layout/vList2"/>
    <dgm:cxn modelId="{C1357397-5306-4528-92F4-6E1B4BB281E0}" type="presParOf" srcId="{AF156B16-8968-4C33-A4B0-4EDFCA34184A}" destId="{D440BE1A-8516-4358-BB4B-63169A5FC4BF}" srcOrd="2" destOrd="0" presId="urn:microsoft.com/office/officeart/2005/8/layout/vList2"/>
    <dgm:cxn modelId="{087A4CCD-1774-404D-A0BE-3F5E14F9C1BC}" type="presParOf" srcId="{AF156B16-8968-4C33-A4B0-4EDFCA34184A}" destId="{384E2999-17D4-479D-8881-72CE1C18C49F}" srcOrd="3" destOrd="0" presId="urn:microsoft.com/office/officeart/2005/8/layout/vList2"/>
    <dgm:cxn modelId="{CDAE6D8F-8BE9-4B29-9A0A-18B87D6862D9}" type="presParOf" srcId="{AF156B16-8968-4C33-A4B0-4EDFCA34184A}" destId="{8BD4E9F5-BAC4-4499-B5D0-F802CA0AF075}" srcOrd="4" destOrd="0" presId="urn:microsoft.com/office/officeart/2005/8/layout/vList2"/>
    <dgm:cxn modelId="{35ED2BDE-4173-4A2E-8A32-FA37C96EF6A2}" type="presParOf" srcId="{AF156B16-8968-4C33-A4B0-4EDFCA34184A}" destId="{53496E16-4833-4709-8D44-2847277FA2C5}" srcOrd="5" destOrd="0" presId="urn:microsoft.com/office/officeart/2005/8/layout/vList2"/>
    <dgm:cxn modelId="{57412417-7A09-4493-999C-9FB1778AC876}" type="presParOf" srcId="{AF156B16-8968-4C33-A4B0-4EDFCA34184A}" destId="{4465BA08-C27C-4999-9B3E-92CF2E96920B}" srcOrd="6" destOrd="0" presId="urn:microsoft.com/office/officeart/2005/8/layout/vList2"/>
    <dgm:cxn modelId="{D3556499-3C2F-4D80-8C14-AA0BAC6002FF}" type="presParOf" srcId="{AF156B16-8968-4C33-A4B0-4EDFCA34184A}" destId="{0E2FD4FE-7A40-43BE-8896-A850600BA263}" srcOrd="7" destOrd="0" presId="urn:microsoft.com/office/officeart/2005/8/layout/vList2"/>
    <dgm:cxn modelId="{CEB13EAA-EB15-4E89-B30B-6A60B9652D8C}" type="presParOf" srcId="{AF156B16-8968-4C33-A4B0-4EDFCA34184A}" destId="{E37BF2DB-15E0-4531-81DE-CA36C92A2B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E13B430-14B1-4E45-9CD6-4256E8294E0E}"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7357A27A-597A-4351-AF22-2124F6A73A24}">
      <dgm:prSet/>
      <dgm:spPr/>
      <dgm:t>
        <a:bodyPr/>
        <a:lstStyle/>
        <a:p>
          <a:r>
            <a:rPr lang="en-US" dirty="0"/>
            <a:t>Step 1</a:t>
          </a:r>
        </a:p>
      </dgm:t>
    </dgm:pt>
    <dgm:pt modelId="{0E5B6F29-8C9B-4656-BCC0-9392DD52F20B}" type="parTrans" cxnId="{0F9C210C-1B8A-4C0F-BA42-E7B110EC11DC}">
      <dgm:prSet/>
      <dgm:spPr/>
      <dgm:t>
        <a:bodyPr/>
        <a:lstStyle/>
        <a:p>
          <a:endParaRPr lang="en-US"/>
        </a:p>
      </dgm:t>
    </dgm:pt>
    <dgm:pt modelId="{11BB74CF-B6DB-4BDF-B170-5EE7C09135C5}" type="sibTrans" cxnId="{0F9C210C-1B8A-4C0F-BA42-E7B110EC11DC}">
      <dgm:prSet/>
      <dgm:spPr/>
      <dgm:t>
        <a:bodyPr/>
        <a:lstStyle/>
        <a:p>
          <a:endParaRPr lang="en-US"/>
        </a:p>
      </dgm:t>
    </dgm:pt>
    <dgm:pt modelId="{2747A8F1-C467-4B7C-B1E3-01F573A815F9}">
      <dgm:prSet custT="1"/>
      <dgm:spPr/>
      <dgm:t>
        <a:bodyPr/>
        <a:lstStyle/>
        <a:p>
          <a:r>
            <a:rPr lang="en-US" sz="2000" dirty="0"/>
            <a:t>Determine goals for strategies to address root causes</a:t>
          </a:r>
        </a:p>
      </dgm:t>
    </dgm:pt>
    <dgm:pt modelId="{D22110E8-DC96-4B81-AFC9-4A9856AB892F}" type="parTrans" cxnId="{9BA63B96-9593-434D-951D-BB1F1C2AF2BA}">
      <dgm:prSet/>
      <dgm:spPr/>
      <dgm:t>
        <a:bodyPr/>
        <a:lstStyle/>
        <a:p>
          <a:endParaRPr lang="en-US"/>
        </a:p>
      </dgm:t>
    </dgm:pt>
    <dgm:pt modelId="{3B7E98ED-2ED1-4A98-BE58-50E640F42F80}" type="sibTrans" cxnId="{9BA63B96-9593-434D-951D-BB1F1C2AF2BA}">
      <dgm:prSet/>
      <dgm:spPr/>
      <dgm:t>
        <a:bodyPr/>
        <a:lstStyle/>
        <a:p>
          <a:endParaRPr lang="en-US"/>
        </a:p>
      </dgm:t>
    </dgm:pt>
    <dgm:pt modelId="{9EED8B6E-B2FF-4A14-B10B-A872E85B43A6}">
      <dgm:prSet/>
      <dgm:spPr/>
      <dgm:t>
        <a:bodyPr/>
        <a:lstStyle/>
        <a:p>
          <a:r>
            <a:rPr lang="en-US" dirty="0"/>
            <a:t>Step 2</a:t>
          </a:r>
        </a:p>
      </dgm:t>
    </dgm:pt>
    <dgm:pt modelId="{3A04DAD9-4D2B-4E49-ACCE-AA724432A7B5}" type="parTrans" cxnId="{F790A026-50AC-4A97-AD8E-3AE5D87A4381}">
      <dgm:prSet/>
      <dgm:spPr/>
      <dgm:t>
        <a:bodyPr/>
        <a:lstStyle/>
        <a:p>
          <a:endParaRPr lang="en-US"/>
        </a:p>
      </dgm:t>
    </dgm:pt>
    <dgm:pt modelId="{73065F35-C42C-4C51-AA0F-B1D76ADC7B65}" type="sibTrans" cxnId="{F790A026-50AC-4A97-AD8E-3AE5D87A4381}">
      <dgm:prSet/>
      <dgm:spPr/>
      <dgm:t>
        <a:bodyPr/>
        <a:lstStyle/>
        <a:p>
          <a:endParaRPr lang="en-US"/>
        </a:p>
      </dgm:t>
    </dgm:pt>
    <dgm:pt modelId="{685B7714-1A9A-4C4E-9BA8-D9F400B0FB4C}">
      <dgm:prSet custT="1"/>
      <dgm:spPr/>
      <dgm:t>
        <a:bodyPr/>
        <a:lstStyle/>
        <a:p>
          <a:r>
            <a:rPr lang="en-US" sz="2000" dirty="0"/>
            <a:t>Explore strategies and consider local context</a:t>
          </a:r>
        </a:p>
      </dgm:t>
    </dgm:pt>
    <dgm:pt modelId="{07A0EC90-39D4-43C0-9B39-ADD87F1F0237}" type="parTrans" cxnId="{8B6298B1-476A-41D7-BB72-006F41509C54}">
      <dgm:prSet/>
      <dgm:spPr/>
      <dgm:t>
        <a:bodyPr/>
        <a:lstStyle/>
        <a:p>
          <a:endParaRPr lang="en-US"/>
        </a:p>
      </dgm:t>
    </dgm:pt>
    <dgm:pt modelId="{8810A881-C792-4BC1-BCDF-EE2B1EF18DB3}" type="sibTrans" cxnId="{8B6298B1-476A-41D7-BB72-006F41509C54}">
      <dgm:prSet/>
      <dgm:spPr/>
      <dgm:t>
        <a:bodyPr/>
        <a:lstStyle/>
        <a:p>
          <a:endParaRPr lang="en-US"/>
        </a:p>
      </dgm:t>
    </dgm:pt>
    <dgm:pt modelId="{D19629E6-5710-4793-BC51-0BE9E76BEBD0}">
      <dgm:prSet/>
      <dgm:spPr/>
      <dgm:t>
        <a:bodyPr/>
        <a:lstStyle/>
        <a:p>
          <a:r>
            <a:rPr lang="en-US" dirty="0"/>
            <a:t>Step 3</a:t>
          </a:r>
        </a:p>
      </dgm:t>
    </dgm:pt>
    <dgm:pt modelId="{4FD43C52-FE00-46A1-9E05-415CC413C4E8}" type="parTrans" cxnId="{5FDC81F2-2179-42DB-A43C-BF467A1D64F9}">
      <dgm:prSet/>
      <dgm:spPr/>
      <dgm:t>
        <a:bodyPr/>
        <a:lstStyle/>
        <a:p>
          <a:endParaRPr lang="en-US"/>
        </a:p>
      </dgm:t>
    </dgm:pt>
    <dgm:pt modelId="{6F8D4CF9-4AD0-48A5-89EF-69D79849C89C}" type="sibTrans" cxnId="{5FDC81F2-2179-42DB-A43C-BF467A1D64F9}">
      <dgm:prSet/>
      <dgm:spPr/>
      <dgm:t>
        <a:bodyPr/>
        <a:lstStyle/>
        <a:p>
          <a:endParaRPr lang="en-US"/>
        </a:p>
      </dgm:t>
    </dgm:pt>
    <dgm:pt modelId="{E145CA4D-9C80-4E81-80ED-42DE7E824E2B}">
      <dgm:prSet custT="1"/>
      <dgm:spPr/>
      <dgm:t>
        <a:bodyPr/>
        <a:lstStyle/>
        <a:p>
          <a:r>
            <a:rPr lang="en-US" sz="2000" dirty="0"/>
            <a:t>Review initiatives identified during your landscape analysis</a:t>
          </a:r>
        </a:p>
      </dgm:t>
    </dgm:pt>
    <dgm:pt modelId="{41D33C6D-AFC5-426B-AF0A-DCF61BCAD82F}" type="parTrans" cxnId="{58CA151E-FFBA-45D0-9EED-37A71D35313B}">
      <dgm:prSet/>
      <dgm:spPr/>
      <dgm:t>
        <a:bodyPr/>
        <a:lstStyle/>
        <a:p>
          <a:endParaRPr lang="en-US"/>
        </a:p>
      </dgm:t>
    </dgm:pt>
    <dgm:pt modelId="{F7493318-3AF7-4ECB-BDFD-BE6AF9BA6A29}" type="sibTrans" cxnId="{58CA151E-FFBA-45D0-9EED-37A71D35313B}">
      <dgm:prSet/>
      <dgm:spPr/>
      <dgm:t>
        <a:bodyPr/>
        <a:lstStyle/>
        <a:p>
          <a:endParaRPr lang="en-US"/>
        </a:p>
      </dgm:t>
    </dgm:pt>
    <dgm:pt modelId="{3D4A5B31-E32C-41A7-A615-65760EE8783E}">
      <dgm:prSet/>
      <dgm:spPr/>
      <dgm:t>
        <a:bodyPr/>
        <a:lstStyle/>
        <a:p>
          <a:r>
            <a:rPr lang="en-US" dirty="0"/>
            <a:t>Step 4</a:t>
          </a:r>
        </a:p>
      </dgm:t>
    </dgm:pt>
    <dgm:pt modelId="{1C2A0D22-6288-48D9-8914-16AE1DF1AA7F}" type="parTrans" cxnId="{BF9425B9-482F-42BA-8141-F84B723BD14E}">
      <dgm:prSet/>
      <dgm:spPr/>
      <dgm:t>
        <a:bodyPr/>
        <a:lstStyle/>
        <a:p>
          <a:endParaRPr lang="en-US"/>
        </a:p>
      </dgm:t>
    </dgm:pt>
    <dgm:pt modelId="{694A1772-E066-4DC5-BE74-241D38E065E4}" type="sibTrans" cxnId="{BF9425B9-482F-42BA-8141-F84B723BD14E}">
      <dgm:prSet/>
      <dgm:spPr/>
      <dgm:t>
        <a:bodyPr/>
        <a:lstStyle/>
        <a:p>
          <a:endParaRPr lang="en-US"/>
        </a:p>
      </dgm:t>
    </dgm:pt>
    <dgm:pt modelId="{963C13C4-62DC-4CD7-8D27-BACFAD929BCA}">
      <dgm:prSet custT="1"/>
      <dgm:spPr/>
      <dgm:t>
        <a:bodyPr/>
        <a:lstStyle/>
        <a:p>
          <a:pPr marL="0" lvl="0" indent="0" algn="l" defTabSz="889000">
            <a:lnSpc>
              <a:spcPct val="90000"/>
            </a:lnSpc>
            <a:spcBef>
              <a:spcPct val="0"/>
            </a:spcBef>
            <a:spcAft>
              <a:spcPct val="35000"/>
            </a:spcAft>
            <a:buNone/>
          </a:pPr>
          <a:r>
            <a:rPr lang="en-US" sz="2000" kern="1200" dirty="0">
              <a:solidFill>
                <a:srgbClr val="346DA2">
                  <a:hueOff val="0"/>
                  <a:satOff val="0"/>
                  <a:lumOff val="0"/>
                  <a:alphaOff val="0"/>
                </a:srgbClr>
              </a:solidFill>
              <a:latin typeface="Calibri"/>
              <a:ea typeface="+mn-ea"/>
              <a:cs typeface="+mn-cs"/>
            </a:rPr>
            <a:t>Select strategies/initiatives</a:t>
          </a:r>
        </a:p>
      </dgm:t>
      <dgm:extLst>
        <a:ext uri="{E40237B7-FDA0-4F09-8148-C483321AD2D9}">
          <dgm14:cNvPr xmlns:dgm14="http://schemas.microsoft.com/office/drawing/2010/diagram" id="0" name="" descr="Step 1 - Determine goals for strategies to address root causes. Step 2 - Explore strategies and consider local context. Step 3 - Review initiatives identified during your landscape analysis. Step 4 - Select strategies/initiatives."/>
        </a:ext>
      </dgm:extLst>
    </dgm:pt>
    <dgm:pt modelId="{BC158333-360F-4F45-B0FD-F92C484FE548}" type="parTrans" cxnId="{FB7A67A4-9404-4BA9-AAF0-F22CE0A4D492}">
      <dgm:prSet/>
      <dgm:spPr/>
      <dgm:t>
        <a:bodyPr/>
        <a:lstStyle/>
        <a:p>
          <a:endParaRPr lang="en-US"/>
        </a:p>
      </dgm:t>
    </dgm:pt>
    <dgm:pt modelId="{FAECFB81-6DBC-4EA7-8C9E-9FDF39A8478F}" type="sibTrans" cxnId="{FB7A67A4-9404-4BA9-AAF0-F22CE0A4D492}">
      <dgm:prSet/>
      <dgm:spPr/>
      <dgm:t>
        <a:bodyPr/>
        <a:lstStyle/>
        <a:p>
          <a:endParaRPr lang="en-US"/>
        </a:p>
      </dgm:t>
    </dgm:pt>
    <dgm:pt modelId="{B28ED4C7-A75E-4DF8-9A80-256E05E37C4D}" type="pres">
      <dgm:prSet presAssocID="{DE13B430-14B1-4E45-9CD6-4256E8294E0E}" presName="Name0" presStyleCnt="0">
        <dgm:presLayoutVars>
          <dgm:dir/>
          <dgm:animLvl val="lvl"/>
          <dgm:resizeHandles val="exact"/>
        </dgm:presLayoutVars>
      </dgm:prSet>
      <dgm:spPr/>
    </dgm:pt>
    <dgm:pt modelId="{1B9B853C-CF2D-49C2-B901-41A8FEEBE0F2}" type="pres">
      <dgm:prSet presAssocID="{3D4A5B31-E32C-41A7-A615-65760EE8783E}" presName="boxAndChildren" presStyleCnt="0"/>
      <dgm:spPr/>
    </dgm:pt>
    <dgm:pt modelId="{219879C9-C5B2-4CC6-9C31-E31773D1D13A}" type="pres">
      <dgm:prSet presAssocID="{3D4A5B31-E32C-41A7-A615-65760EE8783E}" presName="parentTextBox" presStyleLbl="alignNode1" presStyleIdx="0" presStyleCnt="4"/>
      <dgm:spPr/>
    </dgm:pt>
    <dgm:pt modelId="{CA8A716E-7F1D-4D0A-B825-D68AB3BDF49D}" type="pres">
      <dgm:prSet presAssocID="{3D4A5B31-E32C-41A7-A615-65760EE8783E}" presName="descendantBox" presStyleLbl="bgAccFollowNode1" presStyleIdx="0" presStyleCnt="4" custLinFactNeighborX="451" custLinFactNeighborY="-2056"/>
      <dgm:spPr/>
    </dgm:pt>
    <dgm:pt modelId="{BDF26B19-FFFE-4357-8292-A914B58CACFC}" type="pres">
      <dgm:prSet presAssocID="{6F8D4CF9-4AD0-48A5-89EF-69D79849C89C}" presName="sp" presStyleCnt="0"/>
      <dgm:spPr/>
    </dgm:pt>
    <dgm:pt modelId="{AD88D0F8-D1C1-431F-BDAD-C451E4F97E44}" type="pres">
      <dgm:prSet presAssocID="{D19629E6-5710-4793-BC51-0BE9E76BEBD0}" presName="arrowAndChildren" presStyleCnt="0"/>
      <dgm:spPr/>
    </dgm:pt>
    <dgm:pt modelId="{07C76427-1A57-484F-A8BD-FCF2AC881ADF}" type="pres">
      <dgm:prSet presAssocID="{D19629E6-5710-4793-BC51-0BE9E76BEBD0}" presName="parentTextArrow" presStyleLbl="node1" presStyleIdx="0" presStyleCnt="0"/>
      <dgm:spPr/>
    </dgm:pt>
    <dgm:pt modelId="{6513F9ED-66EB-4FD5-A834-BF1A34B53653}" type="pres">
      <dgm:prSet presAssocID="{D19629E6-5710-4793-BC51-0BE9E76BEBD0}" presName="arrow" presStyleLbl="alignNode1" presStyleIdx="1" presStyleCnt="4"/>
      <dgm:spPr/>
    </dgm:pt>
    <dgm:pt modelId="{35132C85-F8D2-46D2-B157-5D25F682E671}" type="pres">
      <dgm:prSet presAssocID="{D19629E6-5710-4793-BC51-0BE9E76BEBD0}" presName="descendantArrow" presStyleLbl="bgAccFollowNode1" presStyleIdx="1" presStyleCnt="4"/>
      <dgm:spPr/>
    </dgm:pt>
    <dgm:pt modelId="{9D6CAAA8-A133-4CFA-BE21-61E1FAE85AFA}" type="pres">
      <dgm:prSet presAssocID="{73065F35-C42C-4C51-AA0F-B1D76ADC7B65}" presName="sp" presStyleCnt="0"/>
      <dgm:spPr/>
    </dgm:pt>
    <dgm:pt modelId="{C8B72720-7909-4AF7-AC4F-4EDF0EA0DE30}" type="pres">
      <dgm:prSet presAssocID="{9EED8B6E-B2FF-4A14-B10B-A872E85B43A6}" presName="arrowAndChildren" presStyleCnt="0"/>
      <dgm:spPr/>
    </dgm:pt>
    <dgm:pt modelId="{3F53AAF9-CF7D-4A8C-8C07-1E25D0B285E3}" type="pres">
      <dgm:prSet presAssocID="{9EED8B6E-B2FF-4A14-B10B-A872E85B43A6}" presName="parentTextArrow" presStyleLbl="node1" presStyleIdx="0" presStyleCnt="0"/>
      <dgm:spPr/>
    </dgm:pt>
    <dgm:pt modelId="{E9AC77A5-5832-417B-A118-E2938257866D}" type="pres">
      <dgm:prSet presAssocID="{9EED8B6E-B2FF-4A14-B10B-A872E85B43A6}" presName="arrow" presStyleLbl="alignNode1" presStyleIdx="2" presStyleCnt="4"/>
      <dgm:spPr/>
    </dgm:pt>
    <dgm:pt modelId="{4020BF9E-7636-4E84-86EF-230B74D034C1}" type="pres">
      <dgm:prSet presAssocID="{9EED8B6E-B2FF-4A14-B10B-A872E85B43A6}" presName="descendantArrow" presStyleLbl="bgAccFollowNode1" presStyleIdx="2" presStyleCnt="4"/>
      <dgm:spPr/>
    </dgm:pt>
    <dgm:pt modelId="{4CB9E321-2C8E-4ECF-9E6F-E6C8AB631C35}" type="pres">
      <dgm:prSet presAssocID="{11BB74CF-B6DB-4BDF-B170-5EE7C09135C5}" presName="sp" presStyleCnt="0"/>
      <dgm:spPr/>
    </dgm:pt>
    <dgm:pt modelId="{32268F2E-5910-44E9-A8D4-B69461C36B2A}" type="pres">
      <dgm:prSet presAssocID="{7357A27A-597A-4351-AF22-2124F6A73A24}" presName="arrowAndChildren" presStyleCnt="0"/>
      <dgm:spPr/>
    </dgm:pt>
    <dgm:pt modelId="{FCB1319F-5DAD-4AAA-AC49-4C7D48D82AAB}" type="pres">
      <dgm:prSet presAssocID="{7357A27A-597A-4351-AF22-2124F6A73A24}" presName="parentTextArrow" presStyleLbl="node1" presStyleIdx="0" presStyleCnt="0"/>
      <dgm:spPr/>
    </dgm:pt>
    <dgm:pt modelId="{048FBD65-53E4-4BD6-AB42-DB32E90D5837}" type="pres">
      <dgm:prSet presAssocID="{7357A27A-597A-4351-AF22-2124F6A73A24}" presName="arrow" presStyleLbl="alignNode1" presStyleIdx="3" presStyleCnt="4"/>
      <dgm:spPr/>
    </dgm:pt>
    <dgm:pt modelId="{4FD93801-2A38-4756-BFE8-9D62FE744E74}" type="pres">
      <dgm:prSet presAssocID="{7357A27A-597A-4351-AF22-2124F6A73A24}" presName="descendantArrow" presStyleLbl="bgAccFollowNode1" presStyleIdx="3" presStyleCnt="4"/>
      <dgm:spPr/>
    </dgm:pt>
  </dgm:ptLst>
  <dgm:cxnLst>
    <dgm:cxn modelId="{6F1FF600-A6EE-4E4C-9560-E39543B31CEC}" type="presOf" srcId="{3D4A5B31-E32C-41A7-A615-65760EE8783E}" destId="{219879C9-C5B2-4CC6-9C31-E31773D1D13A}" srcOrd="0" destOrd="0" presId="urn:microsoft.com/office/officeart/2016/7/layout/VerticalDownArrowProcess"/>
    <dgm:cxn modelId="{0F9C210C-1B8A-4C0F-BA42-E7B110EC11DC}" srcId="{DE13B430-14B1-4E45-9CD6-4256E8294E0E}" destId="{7357A27A-597A-4351-AF22-2124F6A73A24}" srcOrd="0" destOrd="0" parTransId="{0E5B6F29-8C9B-4656-BCC0-9392DD52F20B}" sibTransId="{11BB74CF-B6DB-4BDF-B170-5EE7C09135C5}"/>
    <dgm:cxn modelId="{FF2B351D-FD4E-4318-9F44-ABE4787BF4E2}" type="presOf" srcId="{685B7714-1A9A-4C4E-9BA8-D9F400B0FB4C}" destId="{4020BF9E-7636-4E84-86EF-230B74D034C1}" srcOrd="0" destOrd="0" presId="urn:microsoft.com/office/officeart/2016/7/layout/VerticalDownArrowProcess"/>
    <dgm:cxn modelId="{58CA151E-FFBA-45D0-9EED-37A71D35313B}" srcId="{D19629E6-5710-4793-BC51-0BE9E76BEBD0}" destId="{E145CA4D-9C80-4E81-80ED-42DE7E824E2B}" srcOrd="0" destOrd="0" parTransId="{41D33C6D-AFC5-426B-AF0A-DCF61BCAD82F}" sibTransId="{F7493318-3AF7-4ECB-BDFD-BE6AF9BA6A29}"/>
    <dgm:cxn modelId="{F790A026-50AC-4A97-AD8E-3AE5D87A4381}" srcId="{DE13B430-14B1-4E45-9CD6-4256E8294E0E}" destId="{9EED8B6E-B2FF-4A14-B10B-A872E85B43A6}" srcOrd="1" destOrd="0" parTransId="{3A04DAD9-4D2B-4E49-ACCE-AA724432A7B5}" sibTransId="{73065F35-C42C-4C51-AA0F-B1D76ADC7B65}"/>
    <dgm:cxn modelId="{8EEC5B37-FBF4-4637-8B60-9F96E27AD9DE}" type="presOf" srcId="{963C13C4-62DC-4CD7-8D27-BACFAD929BCA}" destId="{CA8A716E-7F1D-4D0A-B825-D68AB3BDF49D}" srcOrd="0" destOrd="0" presId="urn:microsoft.com/office/officeart/2016/7/layout/VerticalDownArrowProcess"/>
    <dgm:cxn modelId="{4DE6A240-4FE2-414B-B4FF-5DFA75699D32}" type="presOf" srcId="{E145CA4D-9C80-4E81-80ED-42DE7E824E2B}" destId="{35132C85-F8D2-46D2-B157-5D25F682E671}" srcOrd="0" destOrd="0" presId="urn:microsoft.com/office/officeart/2016/7/layout/VerticalDownArrowProcess"/>
    <dgm:cxn modelId="{DA611A62-A2B4-45AB-AAC4-ED303E5040D7}" type="presOf" srcId="{D19629E6-5710-4793-BC51-0BE9E76BEBD0}" destId="{6513F9ED-66EB-4FD5-A834-BF1A34B53653}" srcOrd="1" destOrd="0" presId="urn:microsoft.com/office/officeart/2016/7/layout/VerticalDownArrowProcess"/>
    <dgm:cxn modelId="{9C22D346-2205-4EBC-96D0-5E296A4A2E26}" type="presOf" srcId="{7357A27A-597A-4351-AF22-2124F6A73A24}" destId="{048FBD65-53E4-4BD6-AB42-DB32E90D5837}" srcOrd="1" destOrd="0" presId="urn:microsoft.com/office/officeart/2016/7/layout/VerticalDownArrowProcess"/>
    <dgm:cxn modelId="{EDC14B54-40DB-4D49-A875-2CCAF15DAD41}" type="presOf" srcId="{9EED8B6E-B2FF-4A14-B10B-A872E85B43A6}" destId="{3F53AAF9-CF7D-4A8C-8C07-1E25D0B285E3}" srcOrd="0" destOrd="0" presId="urn:microsoft.com/office/officeart/2016/7/layout/VerticalDownArrowProcess"/>
    <dgm:cxn modelId="{FA90008B-0DC4-4BCD-8C29-E681420FA4B7}" type="presOf" srcId="{D19629E6-5710-4793-BC51-0BE9E76BEBD0}" destId="{07C76427-1A57-484F-A8BD-FCF2AC881ADF}" srcOrd="0" destOrd="0" presId="urn:microsoft.com/office/officeart/2016/7/layout/VerticalDownArrowProcess"/>
    <dgm:cxn modelId="{9BA63B96-9593-434D-951D-BB1F1C2AF2BA}" srcId="{7357A27A-597A-4351-AF22-2124F6A73A24}" destId="{2747A8F1-C467-4B7C-B1E3-01F573A815F9}" srcOrd="0" destOrd="0" parTransId="{D22110E8-DC96-4B81-AFC9-4A9856AB892F}" sibTransId="{3B7E98ED-2ED1-4A98-BE58-50E640F42F80}"/>
    <dgm:cxn modelId="{FB7A67A4-9404-4BA9-AAF0-F22CE0A4D492}" srcId="{3D4A5B31-E32C-41A7-A615-65760EE8783E}" destId="{963C13C4-62DC-4CD7-8D27-BACFAD929BCA}" srcOrd="0" destOrd="0" parTransId="{BC158333-360F-4F45-B0FD-F92C484FE548}" sibTransId="{FAECFB81-6DBC-4EA7-8C9E-9FDF39A8478F}"/>
    <dgm:cxn modelId="{8B6298B1-476A-41D7-BB72-006F41509C54}" srcId="{9EED8B6E-B2FF-4A14-B10B-A872E85B43A6}" destId="{685B7714-1A9A-4C4E-9BA8-D9F400B0FB4C}" srcOrd="0" destOrd="0" parTransId="{07A0EC90-39D4-43C0-9B39-ADD87F1F0237}" sibTransId="{8810A881-C792-4BC1-BCDF-EE2B1EF18DB3}"/>
    <dgm:cxn modelId="{683AAFB8-D333-4159-A328-D845D451C584}" type="presOf" srcId="{2747A8F1-C467-4B7C-B1E3-01F573A815F9}" destId="{4FD93801-2A38-4756-BFE8-9D62FE744E74}" srcOrd="0" destOrd="0" presId="urn:microsoft.com/office/officeart/2016/7/layout/VerticalDownArrowProcess"/>
    <dgm:cxn modelId="{BF9425B9-482F-42BA-8141-F84B723BD14E}" srcId="{DE13B430-14B1-4E45-9CD6-4256E8294E0E}" destId="{3D4A5B31-E32C-41A7-A615-65760EE8783E}" srcOrd="3" destOrd="0" parTransId="{1C2A0D22-6288-48D9-8914-16AE1DF1AA7F}" sibTransId="{694A1772-E066-4DC5-BE74-241D38E065E4}"/>
    <dgm:cxn modelId="{929806C8-48BD-4A2E-B166-C8D35195BDD9}" type="presOf" srcId="{7357A27A-597A-4351-AF22-2124F6A73A24}" destId="{FCB1319F-5DAD-4AAA-AC49-4C7D48D82AAB}" srcOrd="0" destOrd="0" presId="urn:microsoft.com/office/officeart/2016/7/layout/VerticalDownArrowProcess"/>
    <dgm:cxn modelId="{0C0849D7-1CA8-46C0-9E7E-EB51A5638F67}" type="presOf" srcId="{DE13B430-14B1-4E45-9CD6-4256E8294E0E}" destId="{B28ED4C7-A75E-4DF8-9A80-256E05E37C4D}" srcOrd="0" destOrd="0" presId="urn:microsoft.com/office/officeart/2016/7/layout/VerticalDownArrowProcess"/>
    <dgm:cxn modelId="{B09120DD-39A3-4840-8B44-4EFC8ABAEBF7}" type="presOf" srcId="{9EED8B6E-B2FF-4A14-B10B-A872E85B43A6}" destId="{E9AC77A5-5832-417B-A118-E2938257866D}" srcOrd="1" destOrd="0" presId="urn:microsoft.com/office/officeart/2016/7/layout/VerticalDownArrowProcess"/>
    <dgm:cxn modelId="{5FDC81F2-2179-42DB-A43C-BF467A1D64F9}" srcId="{DE13B430-14B1-4E45-9CD6-4256E8294E0E}" destId="{D19629E6-5710-4793-BC51-0BE9E76BEBD0}" srcOrd="2" destOrd="0" parTransId="{4FD43C52-FE00-46A1-9E05-415CC413C4E8}" sibTransId="{6F8D4CF9-4AD0-48A5-89EF-69D79849C89C}"/>
    <dgm:cxn modelId="{1CF44D9A-37FB-44A0-BC25-6E4B175896E7}" type="presParOf" srcId="{B28ED4C7-A75E-4DF8-9A80-256E05E37C4D}" destId="{1B9B853C-CF2D-49C2-B901-41A8FEEBE0F2}" srcOrd="0" destOrd="0" presId="urn:microsoft.com/office/officeart/2016/7/layout/VerticalDownArrowProcess"/>
    <dgm:cxn modelId="{2CB6611E-453A-4449-AB8F-624A5966E559}" type="presParOf" srcId="{1B9B853C-CF2D-49C2-B901-41A8FEEBE0F2}" destId="{219879C9-C5B2-4CC6-9C31-E31773D1D13A}" srcOrd="0" destOrd="0" presId="urn:microsoft.com/office/officeart/2016/7/layout/VerticalDownArrowProcess"/>
    <dgm:cxn modelId="{7EE52A9B-5A01-452C-ADFD-7BB757316ABA}" type="presParOf" srcId="{1B9B853C-CF2D-49C2-B901-41A8FEEBE0F2}" destId="{CA8A716E-7F1D-4D0A-B825-D68AB3BDF49D}" srcOrd="1" destOrd="0" presId="urn:microsoft.com/office/officeart/2016/7/layout/VerticalDownArrowProcess"/>
    <dgm:cxn modelId="{9D253A39-C74B-4947-9E5B-577F529F7925}" type="presParOf" srcId="{B28ED4C7-A75E-4DF8-9A80-256E05E37C4D}" destId="{BDF26B19-FFFE-4357-8292-A914B58CACFC}" srcOrd="1" destOrd="0" presId="urn:microsoft.com/office/officeart/2016/7/layout/VerticalDownArrowProcess"/>
    <dgm:cxn modelId="{CAEC094C-9C82-4C2C-9831-388B06228FDA}" type="presParOf" srcId="{B28ED4C7-A75E-4DF8-9A80-256E05E37C4D}" destId="{AD88D0F8-D1C1-431F-BDAD-C451E4F97E44}" srcOrd="2" destOrd="0" presId="urn:microsoft.com/office/officeart/2016/7/layout/VerticalDownArrowProcess"/>
    <dgm:cxn modelId="{00E5E030-C85B-4D2D-A735-3D79A0CAC792}" type="presParOf" srcId="{AD88D0F8-D1C1-431F-BDAD-C451E4F97E44}" destId="{07C76427-1A57-484F-A8BD-FCF2AC881ADF}" srcOrd="0" destOrd="0" presId="urn:microsoft.com/office/officeart/2016/7/layout/VerticalDownArrowProcess"/>
    <dgm:cxn modelId="{0673EF9E-8E27-4536-B4B0-E031876A11C9}" type="presParOf" srcId="{AD88D0F8-D1C1-431F-BDAD-C451E4F97E44}" destId="{6513F9ED-66EB-4FD5-A834-BF1A34B53653}" srcOrd="1" destOrd="0" presId="urn:microsoft.com/office/officeart/2016/7/layout/VerticalDownArrowProcess"/>
    <dgm:cxn modelId="{CF87BFA7-6778-4E24-989C-77E479634663}" type="presParOf" srcId="{AD88D0F8-D1C1-431F-BDAD-C451E4F97E44}" destId="{35132C85-F8D2-46D2-B157-5D25F682E671}" srcOrd="2" destOrd="0" presId="urn:microsoft.com/office/officeart/2016/7/layout/VerticalDownArrowProcess"/>
    <dgm:cxn modelId="{2717F548-9BDF-422F-94CE-2B14C81AEB5E}" type="presParOf" srcId="{B28ED4C7-A75E-4DF8-9A80-256E05E37C4D}" destId="{9D6CAAA8-A133-4CFA-BE21-61E1FAE85AFA}" srcOrd="3" destOrd="0" presId="urn:microsoft.com/office/officeart/2016/7/layout/VerticalDownArrowProcess"/>
    <dgm:cxn modelId="{174B7A1B-F88E-4E89-9BE7-2C248F95C0F8}" type="presParOf" srcId="{B28ED4C7-A75E-4DF8-9A80-256E05E37C4D}" destId="{C8B72720-7909-4AF7-AC4F-4EDF0EA0DE30}" srcOrd="4" destOrd="0" presId="urn:microsoft.com/office/officeart/2016/7/layout/VerticalDownArrowProcess"/>
    <dgm:cxn modelId="{69155654-518A-4472-8204-88D9BC56C2A2}" type="presParOf" srcId="{C8B72720-7909-4AF7-AC4F-4EDF0EA0DE30}" destId="{3F53AAF9-CF7D-4A8C-8C07-1E25D0B285E3}" srcOrd="0" destOrd="0" presId="urn:microsoft.com/office/officeart/2016/7/layout/VerticalDownArrowProcess"/>
    <dgm:cxn modelId="{27EEF5B5-9409-4EF0-B88F-8743D2E0D96A}" type="presParOf" srcId="{C8B72720-7909-4AF7-AC4F-4EDF0EA0DE30}" destId="{E9AC77A5-5832-417B-A118-E2938257866D}" srcOrd="1" destOrd="0" presId="urn:microsoft.com/office/officeart/2016/7/layout/VerticalDownArrowProcess"/>
    <dgm:cxn modelId="{C4C4973B-FE41-46F2-AFBF-19F5CFC9D907}" type="presParOf" srcId="{C8B72720-7909-4AF7-AC4F-4EDF0EA0DE30}" destId="{4020BF9E-7636-4E84-86EF-230B74D034C1}" srcOrd="2" destOrd="0" presId="urn:microsoft.com/office/officeart/2016/7/layout/VerticalDownArrowProcess"/>
    <dgm:cxn modelId="{3E7172A1-BD7B-4DF0-B6CD-0AE7D7352F38}" type="presParOf" srcId="{B28ED4C7-A75E-4DF8-9A80-256E05E37C4D}" destId="{4CB9E321-2C8E-4ECF-9E6F-E6C8AB631C35}" srcOrd="5" destOrd="0" presId="urn:microsoft.com/office/officeart/2016/7/layout/VerticalDownArrowProcess"/>
    <dgm:cxn modelId="{E7B9751A-D29A-4033-B758-FDEDD5A21FB4}" type="presParOf" srcId="{B28ED4C7-A75E-4DF8-9A80-256E05E37C4D}" destId="{32268F2E-5910-44E9-A8D4-B69461C36B2A}" srcOrd="6" destOrd="0" presId="urn:microsoft.com/office/officeart/2016/7/layout/VerticalDownArrowProcess"/>
    <dgm:cxn modelId="{051A1DB8-F79E-45D8-9762-9AE34D7D4386}" type="presParOf" srcId="{32268F2E-5910-44E9-A8D4-B69461C36B2A}" destId="{FCB1319F-5DAD-4AAA-AC49-4C7D48D82AAB}" srcOrd="0" destOrd="0" presId="urn:microsoft.com/office/officeart/2016/7/layout/VerticalDownArrowProcess"/>
    <dgm:cxn modelId="{B42C6CEA-CF09-4485-B32E-2D4E4F055A8A}" type="presParOf" srcId="{32268F2E-5910-44E9-A8D4-B69461C36B2A}" destId="{048FBD65-53E4-4BD6-AB42-DB32E90D5837}" srcOrd="1" destOrd="0" presId="urn:microsoft.com/office/officeart/2016/7/layout/VerticalDownArrowProcess"/>
    <dgm:cxn modelId="{D86856A6-59FD-4E48-86EF-D914AABFE247}" type="presParOf" srcId="{32268F2E-5910-44E9-A8D4-B69461C36B2A}" destId="{4FD93801-2A38-4756-BFE8-9D62FE744E7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CF574D-E704-4A61-B181-5DBB369652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363B6C-0176-4FDA-9428-93E6E31A986E}">
      <dgm:prSet/>
      <dgm:spPr/>
      <dgm:t>
        <a:bodyPr/>
        <a:lstStyle/>
        <a:p>
          <a:r>
            <a:rPr lang="en-US" b="0" i="0" dirty="0"/>
            <a:t>Module 1: Landscape Analysis</a:t>
          </a:r>
          <a:endParaRPr lang="en-US" dirty="0"/>
        </a:p>
      </dgm:t>
    </dgm:pt>
    <dgm:pt modelId="{E21DA492-CF10-498A-AD3E-AA6FCE44DB08}" type="parTrans" cxnId="{B77BB85A-C32C-4752-B17A-7DD78D4D25C2}">
      <dgm:prSet/>
      <dgm:spPr/>
      <dgm:t>
        <a:bodyPr/>
        <a:lstStyle/>
        <a:p>
          <a:endParaRPr lang="en-US"/>
        </a:p>
      </dgm:t>
    </dgm:pt>
    <dgm:pt modelId="{B3BCD9FE-FB3E-426B-A00C-BFFFD7859795}" type="sibTrans" cxnId="{B77BB85A-C32C-4752-B17A-7DD78D4D25C2}">
      <dgm:prSet/>
      <dgm:spPr/>
      <dgm:t>
        <a:bodyPr/>
        <a:lstStyle/>
        <a:p>
          <a:endParaRPr lang="en-US"/>
        </a:p>
      </dgm:t>
    </dgm:pt>
    <dgm:pt modelId="{98A612F3-56CA-498E-8A95-AC208FE299D2}">
      <dgm:prSet/>
      <dgm:spPr>
        <a:solidFill>
          <a:srgbClr val="346DA3"/>
        </a:solidFill>
      </dgm:spPr>
      <dgm:t>
        <a:bodyPr/>
        <a:lstStyle/>
        <a:p>
          <a:r>
            <a:rPr lang="en-US" b="0" i="0" dirty="0"/>
            <a:t>Module 2: Data Analysis</a:t>
          </a:r>
          <a:endParaRPr lang="en-US" dirty="0"/>
        </a:p>
      </dgm:t>
    </dgm:pt>
    <dgm:pt modelId="{C0FEB301-9AA2-454E-B72F-2A075BB1B7A2}" type="parTrans" cxnId="{EFEDD8F5-5334-4E95-81FF-DC14FE9D3CC8}">
      <dgm:prSet/>
      <dgm:spPr/>
      <dgm:t>
        <a:bodyPr/>
        <a:lstStyle/>
        <a:p>
          <a:endParaRPr lang="en-US"/>
        </a:p>
      </dgm:t>
    </dgm:pt>
    <dgm:pt modelId="{6CE7AE5A-DADE-4B2B-9EAB-B72037419323}" type="sibTrans" cxnId="{EFEDD8F5-5334-4E95-81FF-DC14FE9D3CC8}">
      <dgm:prSet/>
      <dgm:spPr/>
      <dgm:t>
        <a:bodyPr/>
        <a:lstStyle/>
        <a:p>
          <a:endParaRPr lang="en-US"/>
        </a:p>
      </dgm:t>
    </dgm:pt>
    <dgm:pt modelId="{F1B268B0-C94F-4E71-9F77-B9B491469863}">
      <dgm:prSet/>
      <dgm:spPr>
        <a:solidFill>
          <a:srgbClr val="008290"/>
        </a:solidFill>
      </dgm:spPr>
      <dgm:t>
        <a:bodyPr/>
        <a:lstStyle/>
        <a:p>
          <a:r>
            <a:rPr lang="en-US" b="0" i="0" dirty="0"/>
            <a:t>Module 3: Root Cause Analysis</a:t>
          </a:r>
          <a:endParaRPr lang="en-US" dirty="0"/>
        </a:p>
      </dgm:t>
    </dgm:pt>
    <dgm:pt modelId="{4691841F-2B70-410D-8212-EC81721C1679}" type="parTrans" cxnId="{20AEB7C5-1F6B-4033-A72C-B5679ACA023B}">
      <dgm:prSet/>
      <dgm:spPr/>
      <dgm:t>
        <a:bodyPr/>
        <a:lstStyle/>
        <a:p>
          <a:endParaRPr lang="en-US"/>
        </a:p>
      </dgm:t>
    </dgm:pt>
    <dgm:pt modelId="{43F04DCC-2A65-43B5-8560-B2672B06B31D}" type="sibTrans" cxnId="{20AEB7C5-1F6B-4033-A72C-B5679ACA023B}">
      <dgm:prSet/>
      <dgm:spPr/>
      <dgm:t>
        <a:bodyPr/>
        <a:lstStyle/>
        <a:p>
          <a:endParaRPr lang="en-US"/>
        </a:p>
      </dgm:t>
    </dgm:pt>
    <dgm:pt modelId="{CD6EE235-4E0C-44A1-B441-24A9295B2929}">
      <dgm:prSet/>
      <dgm:spPr>
        <a:solidFill>
          <a:srgbClr val="82006C"/>
        </a:solidFill>
      </dgm:spPr>
      <dgm:t>
        <a:bodyPr/>
        <a:lstStyle/>
        <a:p>
          <a:r>
            <a:rPr lang="en-US" b="0" i="0" dirty="0"/>
            <a:t>Module 4: Select Strategies</a:t>
          </a:r>
          <a:endParaRPr lang="en-US" dirty="0"/>
        </a:p>
      </dgm:t>
    </dgm:pt>
    <dgm:pt modelId="{30C71CDA-8B92-44B5-BB12-D338927475C2}" type="parTrans" cxnId="{3D6E9C0B-EE08-4AD5-8D5D-9CDB83BDDB84}">
      <dgm:prSet/>
      <dgm:spPr/>
      <dgm:t>
        <a:bodyPr/>
        <a:lstStyle/>
        <a:p>
          <a:endParaRPr lang="en-US"/>
        </a:p>
      </dgm:t>
    </dgm:pt>
    <dgm:pt modelId="{A1EEB6B3-1CB1-43B3-9D12-64C1961A97FB}" type="sibTrans" cxnId="{3D6E9C0B-EE08-4AD5-8D5D-9CDB83BDDB84}">
      <dgm:prSet/>
      <dgm:spPr/>
      <dgm:t>
        <a:bodyPr/>
        <a:lstStyle/>
        <a:p>
          <a:endParaRPr lang="en-US"/>
        </a:p>
      </dgm:t>
    </dgm:pt>
    <dgm:pt modelId="{74F11129-1C98-4F3F-830D-A825C998B4CB}">
      <dgm:prSet/>
      <dgm:spPr>
        <a:solidFill>
          <a:srgbClr val="3F4D75"/>
        </a:solidFill>
      </dgm:spPr>
      <dgm:t>
        <a:bodyPr/>
        <a:lstStyle/>
        <a:p>
          <a:r>
            <a:rPr lang="en-US" b="0" i="0" dirty="0"/>
            <a:t>Module 5: Action Planning</a:t>
          </a:r>
          <a:endParaRPr lang="en-US" dirty="0"/>
        </a:p>
      </dgm:t>
    </dgm:pt>
    <dgm:pt modelId="{A6712EEA-4886-49C4-85DC-8A8262848971}" type="parTrans" cxnId="{B14F9F7B-BAD6-4146-8786-E411F740F223}">
      <dgm:prSet/>
      <dgm:spPr/>
      <dgm:t>
        <a:bodyPr/>
        <a:lstStyle/>
        <a:p>
          <a:endParaRPr lang="en-US"/>
        </a:p>
      </dgm:t>
    </dgm:pt>
    <dgm:pt modelId="{7C0AC49C-DDF3-4DC1-974E-34CECE7480F9}" type="sibTrans" cxnId="{B14F9F7B-BAD6-4146-8786-E411F740F223}">
      <dgm:prSet/>
      <dgm:spPr/>
      <dgm:t>
        <a:bodyPr/>
        <a:lstStyle/>
        <a:p>
          <a:endParaRPr lang="en-US"/>
        </a:p>
      </dgm:t>
    </dgm:pt>
    <dgm:pt modelId="{AF156B16-8968-4C33-A4B0-4EDFCA34184A}" type="pres">
      <dgm:prSet presAssocID="{72CF574D-E704-4A61-B181-5DBB369652E7}" presName="linear" presStyleCnt="0">
        <dgm:presLayoutVars>
          <dgm:animLvl val="lvl"/>
          <dgm:resizeHandles val="exact"/>
        </dgm:presLayoutVars>
      </dgm:prSet>
      <dgm:spPr/>
    </dgm:pt>
    <dgm:pt modelId="{8837BD7D-DAEB-47FB-BB51-53F51DBD5C56}" type="pres">
      <dgm:prSet presAssocID="{19363B6C-0176-4FDA-9428-93E6E31A986E}" presName="parentText" presStyleLbl="node1" presStyleIdx="0" presStyleCnt="5">
        <dgm:presLayoutVars>
          <dgm:chMax val="0"/>
          <dgm:bulletEnabled val="1"/>
        </dgm:presLayoutVars>
      </dgm:prSet>
      <dgm:spPr/>
    </dgm:pt>
    <dgm:pt modelId="{9E139C7B-4E41-4E51-AD6E-299ABBC107F2}" type="pres">
      <dgm:prSet presAssocID="{B3BCD9FE-FB3E-426B-A00C-BFFFD7859795}" presName="spacer" presStyleCnt="0"/>
      <dgm:spPr/>
    </dgm:pt>
    <dgm:pt modelId="{D440BE1A-8516-4358-BB4B-63169A5FC4BF}" type="pres">
      <dgm:prSet presAssocID="{98A612F3-56CA-498E-8A95-AC208FE299D2}" presName="parentText" presStyleLbl="node1" presStyleIdx="1" presStyleCnt="5">
        <dgm:presLayoutVars>
          <dgm:chMax val="0"/>
          <dgm:bulletEnabled val="1"/>
        </dgm:presLayoutVars>
      </dgm:prSet>
      <dgm:spPr/>
    </dgm:pt>
    <dgm:pt modelId="{384E2999-17D4-479D-8881-72CE1C18C49F}" type="pres">
      <dgm:prSet presAssocID="{6CE7AE5A-DADE-4B2B-9EAB-B72037419323}" presName="spacer" presStyleCnt="0"/>
      <dgm:spPr/>
    </dgm:pt>
    <dgm:pt modelId="{8BD4E9F5-BAC4-4499-B5D0-F802CA0AF075}" type="pres">
      <dgm:prSet presAssocID="{F1B268B0-C94F-4E71-9F77-B9B491469863}" presName="parentText" presStyleLbl="node1" presStyleIdx="2" presStyleCnt="5">
        <dgm:presLayoutVars>
          <dgm:chMax val="0"/>
          <dgm:bulletEnabled val="1"/>
        </dgm:presLayoutVars>
      </dgm:prSet>
      <dgm:spPr/>
    </dgm:pt>
    <dgm:pt modelId="{53496E16-4833-4709-8D44-2847277FA2C5}" type="pres">
      <dgm:prSet presAssocID="{43F04DCC-2A65-43B5-8560-B2672B06B31D}" presName="spacer" presStyleCnt="0"/>
      <dgm:spPr/>
    </dgm:pt>
    <dgm:pt modelId="{4465BA08-C27C-4999-9B3E-92CF2E96920B}" type="pres">
      <dgm:prSet presAssocID="{CD6EE235-4E0C-44A1-B441-24A9295B2929}" presName="parentText" presStyleLbl="node1" presStyleIdx="3" presStyleCnt="5">
        <dgm:presLayoutVars>
          <dgm:chMax val="0"/>
          <dgm:bulletEnabled val="1"/>
        </dgm:presLayoutVars>
      </dgm:prSet>
      <dgm:spPr/>
    </dgm:pt>
    <dgm:pt modelId="{0E2FD4FE-7A40-43BE-8896-A850600BA263}" type="pres">
      <dgm:prSet presAssocID="{A1EEB6B3-1CB1-43B3-9D12-64C1961A97FB}" presName="spacer" presStyleCnt="0"/>
      <dgm:spPr/>
    </dgm:pt>
    <dgm:pt modelId="{E37BF2DB-15E0-4531-81DE-CA36C92A2BD9}" type="pres">
      <dgm:prSet presAssocID="{74F11129-1C98-4F3F-830D-A825C998B4CB}" presName="parentText" presStyleLbl="node1" presStyleIdx="4" presStyleCnt="5">
        <dgm:presLayoutVars>
          <dgm:chMax val="0"/>
          <dgm:bulletEnabled val="1"/>
        </dgm:presLayoutVars>
      </dgm:prSet>
      <dgm:spPr/>
    </dgm:pt>
  </dgm:ptLst>
  <dgm:cxnLst>
    <dgm:cxn modelId="{1FDE1B04-0D6E-4799-8351-E9DA51853944}" type="presOf" srcId="{74F11129-1C98-4F3F-830D-A825C998B4CB}" destId="{E37BF2DB-15E0-4531-81DE-CA36C92A2BD9}" srcOrd="0" destOrd="0" presId="urn:microsoft.com/office/officeart/2005/8/layout/vList2"/>
    <dgm:cxn modelId="{3D6E9C0B-EE08-4AD5-8D5D-9CDB83BDDB84}" srcId="{72CF574D-E704-4A61-B181-5DBB369652E7}" destId="{CD6EE235-4E0C-44A1-B441-24A9295B2929}" srcOrd="3" destOrd="0" parTransId="{30C71CDA-8B92-44B5-BB12-D338927475C2}" sibTransId="{A1EEB6B3-1CB1-43B3-9D12-64C1961A97FB}"/>
    <dgm:cxn modelId="{B77BB85A-C32C-4752-B17A-7DD78D4D25C2}" srcId="{72CF574D-E704-4A61-B181-5DBB369652E7}" destId="{19363B6C-0176-4FDA-9428-93E6E31A986E}" srcOrd="0" destOrd="0" parTransId="{E21DA492-CF10-498A-AD3E-AA6FCE44DB08}" sibTransId="{B3BCD9FE-FB3E-426B-A00C-BFFFD7859795}"/>
    <dgm:cxn modelId="{B14F9F7B-BAD6-4146-8786-E411F740F223}" srcId="{72CF574D-E704-4A61-B181-5DBB369652E7}" destId="{74F11129-1C98-4F3F-830D-A825C998B4CB}" srcOrd="4" destOrd="0" parTransId="{A6712EEA-4886-49C4-85DC-8A8262848971}" sibTransId="{7C0AC49C-DDF3-4DC1-974E-34CECE7480F9}"/>
    <dgm:cxn modelId="{B5659684-53F3-4C25-8BD0-081E82870F0F}" type="presOf" srcId="{19363B6C-0176-4FDA-9428-93E6E31A986E}" destId="{8837BD7D-DAEB-47FB-BB51-53F51DBD5C56}" srcOrd="0" destOrd="0" presId="urn:microsoft.com/office/officeart/2005/8/layout/vList2"/>
    <dgm:cxn modelId="{D309D0A9-C3F3-48B3-8B18-A78563BF3348}" type="presOf" srcId="{72CF574D-E704-4A61-B181-5DBB369652E7}" destId="{AF156B16-8968-4C33-A4B0-4EDFCA34184A}" srcOrd="0" destOrd="0" presId="urn:microsoft.com/office/officeart/2005/8/layout/vList2"/>
    <dgm:cxn modelId="{87A4A2AA-43EF-4DB3-B240-AFEC8EBACF11}" type="presOf" srcId="{F1B268B0-C94F-4E71-9F77-B9B491469863}" destId="{8BD4E9F5-BAC4-4499-B5D0-F802CA0AF075}" srcOrd="0" destOrd="0" presId="urn:microsoft.com/office/officeart/2005/8/layout/vList2"/>
    <dgm:cxn modelId="{944765B0-5AF2-427E-AFC4-E5E7F4CA93D8}" type="presOf" srcId="{CD6EE235-4E0C-44A1-B441-24A9295B2929}" destId="{4465BA08-C27C-4999-9B3E-92CF2E96920B}" srcOrd="0" destOrd="0" presId="urn:microsoft.com/office/officeart/2005/8/layout/vList2"/>
    <dgm:cxn modelId="{20AEB7C5-1F6B-4033-A72C-B5679ACA023B}" srcId="{72CF574D-E704-4A61-B181-5DBB369652E7}" destId="{F1B268B0-C94F-4E71-9F77-B9B491469863}" srcOrd="2" destOrd="0" parTransId="{4691841F-2B70-410D-8212-EC81721C1679}" sibTransId="{43F04DCC-2A65-43B5-8560-B2672B06B31D}"/>
    <dgm:cxn modelId="{6970D4F1-8FF4-467F-9A2D-67E72EB043CF}" type="presOf" srcId="{98A612F3-56CA-498E-8A95-AC208FE299D2}" destId="{D440BE1A-8516-4358-BB4B-63169A5FC4BF}" srcOrd="0" destOrd="0" presId="urn:microsoft.com/office/officeart/2005/8/layout/vList2"/>
    <dgm:cxn modelId="{EFEDD8F5-5334-4E95-81FF-DC14FE9D3CC8}" srcId="{72CF574D-E704-4A61-B181-5DBB369652E7}" destId="{98A612F3-56CA-498E-8A95-AC208FE299D2}" srcOrd="1" destOrd="0" parTransId="{C0FEB301-9AA2-454E-B72F-2A075BB1B7A2}" sibTransId="{6CE7AE5A-DADE-4B2B-9EAB-B72037419323}"/>
    <dgm:cxn modelId="{33AAF474-2010-4692-8962-0EBC3168B76C}" type="presParOf" srcId="{AF156B16-8968-4C33-A4B0-4EDFCA34184A}" destId="{8837BD7D-DAEB-47FB-BB51-53F51DBD5C56}" srcOrd="0" destOrd="0" presId="urn:microsoft.com/office/officeart/2005/8/layout/vList2"/>
    <dgm:cxn modelId="{3D0123D6-6729-425A-9E00-BD12D2FAD5CC}" type="presParOf" srcId="{AF156B16-8968-4C33-A4B0-4EDFCA34184A}" destId="{9E139C7B-4E41-4E51-AD6E-299ABBC107F2}" srcOrd="1" destOrd="0" presId="urn:microsoft.com/office/officeart/2005/8/layout/vList2"/>
    <dgm:cxn modelId="{C1357397-5306-4528-92F4-6E1B4BB281E0}" type="presParOf" srcId="{AF156B16-8968-4C33-A4B0-4EDFCA34184A}" destId="{D440BE1A-8516-4358-BB4B-63169A5FC4BF}" srcOrd="2" destOrd="0" presId="urn:microsoft.com/office/officeart/2005/8/layout/vList2"/>
    <dgm:cxn modelId="{087A4CCD-1774-404D-A0BE-3F5E14F9C1BC}" type="presParOf" srcId="{AF156B16-8968-4C33-A4B0-4EDFCA34184A}" destId="{384E2999-17D4-479D-8881-72CE1C18C49F}" srcOrd="3" destOrd="0" presId="urn:microsoft.com/office/officeart/2005/8/layout/vList2"/>
    <dgm:cxn modelId="{CDAE6D8F-8BE9-4B29-9A0A-18B87D6862D9}" type="presParOf" srcId="{AF156B16-8968-4C33-A4B0-4EDFCA34184A}" destId="{8BD4E9F5-BAC4-4499-B5D0-F802CA0AF075}" srcOrd="4" destOrd="0" presId="urn:microsoft.com/office/officeart/2005/8/layout/vList2"/>
    <dgm:cxn modelId="{35ED2BDE-4173-4A2E-8A32-FA37C96EF6A2}" type="presParOf" srcId="{AF156B16-8968-4C33-A4B0-4EDFCA34184A}" destId="{53496E16-4833-4709-8D44-2847277FA2C5}" srcOrd="5" destOrd="0" presId="urn:microsoft.com/office/officeart/2005/8/layout/vList2"/>
    <dgm:cxn modelId="{57412417-7A09-4493-999C-9FB1778AC876}" type="presParOf" srcId="{AF156B16-8968-4C33-A4B0-4EDFCA34184A}" destId="{4465BA08-C27C-4999-9B3E-92CF2E96920B}" srcOrd="6" destOrd="0" presId="urn:microsoft.com/office/officeart/2005/8/layout/vList2"/>
    <dgm:cxn modelId="{D3556499-3C2F-4D80-8C14-AA0BAC6002FF}" type="presParOf" srcId="{AF156B16-8968-4C33-A4B0-4EDFCA34184A}" destId="{0E2FD4FE-7A40-43BE-8896-A850600BA263}" srcOrd="7" destOrd="0" presId="urn:microsoft.com/office/officeart/2005/8/layout/vList2"/>
    <dgm:cxn modelId="{CEB13EAA-EB15-4E89-B30B-6A60B9652D8C}" type="presParOf" srcId="{AF156B16-8968-4C33-A4B0-4EDFCA34184A}" destId="{E37BF2DB-15E0-4531-81DE-CA36C92A2B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92184C8-7484-4E27-9C9B-C9158AFDCF62}"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B0A6634E-0027-4F6D-995C-CC444F2D705C}">
      <dgm:prSet/>
      <dgm:spPr/>
      <dgm:t>
        <a:bodyPr/>
        <a:lstStyle/>
        <a:p>
          <a:pPr>
            <a:lnSpc>
              <a:spcPct val="100000"/>
            </a:lnSpc>
            <a:defRPr cap="all"/>
          </a:pPr>
          <a:r>
            <a:rPr lang="en-US" b="0" i="0" cap="none" dirty="0"/>
            <a:t>Be present and attentive.</a:t>
          </a:r>
          <a:endParaRPr lang="en-US" cap="none" dirty="0"/>
        </a:p>
      </dgm:t>
    </dgm:pt>
    <dgm:pt modelId="{954110BB-5483-4CD3-9CDF-7E11268D7FE6}" type="parTrans" cxnId="{9877C0A1-1A78-4E7B-9CA6-C2E540C6EE93}">
      <dgm:prSet/>
      <dgm:spPr/>
      <dgm:t>
        <a:bodyPr/>
        <a:lstStyle/>
        <a:p>
          <a:endParaRPr lang="en-US"/>
        </a:p>
      </dgm:t>
    </dgm:pt>
    <dgm:pt modelId="{DB690BB6-9E0A-4810-82EA-25191C5EA5DB}" type="sibTrans" cxnId="{9877C0A1-1A78-4E7B-9CA6-C2E540C6EE93}">
      <dgm:prSet/>
      <dgm:spPr/>
      <dgm:t>
        <a:bodyPr/>
        <a:lstStyle/>
        <a:p>
          <a:endParaRPr lang="en-US"/>
        </a:p>
      </dgm:t>
    </dgm:pt>
    <dgm:pt modelId="{847124B0-AA84-4E19-8F0E-3EAE78C671BD}">
      <dgm:prSet/>
      <dgm:spPr/>
      <dgm:t>
        <a:bodyPr/>
        <a:lstStyle/>
        <a:p>
          <a:pPr>
            <a:lnSpc>
              <a:spcPct val="100000"/>
            </a:lnSpc>
            <a:defRPr cap="all"/>
          </a:pPr>
          <a:r>
            <a:rPr lang="en-US" b="0" i="0" cap="none" dirty="0"/>
            <a:t>Share the air.</a:t>
          </a:r>
          <a:endParaRPr lang="en-US" cap="none" dirty="0"/>
        </a:p>
      </dgm:t>
    </dgm:pt>
    <dgm:pt modelId="{FEFB06A1-D184-40EB-94BC-E59AE0FA297C}" type="parTrans" cxnId="{BBA81E88-3E06-4EC1-B3C7-3F1FF0EFEAF4}">
      <dgm:prSet/>
      <dgm:spPr/>
      <dgm:t>
        <a:bodyPr/>
        <a:lstStyle/>
        <a:p>
          <a:endParaRPr lang="en-US"/>
        </a:p>
      </dgm:t>
    </dgm:pt>
    <dgm:pt modelId="{C261AD3F-3207-465D-802D-D3A572A579EA}" type="sibTrans" cxnId="{BBA81E88-3E06-4EC1-B3C7-3F1FF0EFEAF4}">
      <dgm:prSet/>
      <dgm:spPr/>
      <dgm:t>
        <a:bodyPr/>
        <a:lstStyle/>
        <a:p>
          <a:endParaRPr lang="en-US"/>
        </a:p>
      </dgm:t>
    </dgm:pt>
    <dgm:pt modelId="{E5EF607D-8A79-47C6-B48B-DBD5D616F834}">
      <dgm:prSet/>
      <dgm:spPr/>
      <dgm:t>
        <a:bodyPr/>
        <a:lstStyle/>
        <a:p>
          <a:pPr>
            <a:lnSpc>
              <a:spcPct val="100000"/>
            </a:lnSpc>
            <a:defRPr cap="all"/>
          </a:pPr>
          <a:r>
            <a:rPr lang="en-US" b="0" i="0" cap="none" dirty="0"/>
            <a:t>Respect what is shared.</a:t>
          </a:r>
          <a:endParaRPr lang="en-US" cap="none" dirty="0"/>
        </a:p>
      </dgm:t>
    </dgm:pt>
    <dgm:pt modelId="{68D22D95-C17C-40EA-B5FA-3D1AED50CF7E}" type="parTrans" cxnId="{DAB82BE1-ED0E-44D8-AF33-B3D4B57D6B10}">
      <dgm:prSet/>
      <dgm:spPr/>
      <dgm:t>
        <a:bodyPr/>
        <a:lstStyle/>
        <a:p>
          <a:endParaRPr lang="en-US"/>
        </a:p>
      </dgm:t>
    </dgm:pt>
    <dgm:pt modelId="{23A9225B-E58C-42A9-8103-5EAF57E5B5FB}" type="sibTrans" cxnId="{DAB82BE1-ED0E-44D8-AF33-B3D4B57D6B10}">
      <dgm:prSet/>
      <dgm:spPr/>
      <dgm:t>
        <a:bodyPr/>
        <a:lstStyle/>
        <a:p>
          <a:endParaRPr lang="en-US"/>
        </a:p>
      </dgm:t>
    </dgm:pt>
    <dgm:pt modelId="{D1BD3D02-57FA-43E8-94DE-1823673E7D3F}" type="pres">
      <dgm:prSet presAssocID="{792184C8-7484-4E27-9C9B-C9158AFDCF62}" presName="root" presStyleCnt="0">
        <dgm:presLayoutVars>
          <dgm:dir/>
          <dgm:resizeHandles val="exact"/>
        </dgm:presLayoutVars>
      </dgm:prSet>
      <dgm:spPr/>
    </dgm:pt>
    <dgm:pt modelId="{D4090A95-7CCE-4B14-8D35-79C6E7368C00}" type="pres">
      <dgm:prSet presAssocID="{B0A6634E-0027-4F6D-995C-CC444F2D705C}" presName="compNode" presStyleCnt="0"/>
      <dgm:spPr/>
    </dgm:pt>
    <dgm:pt modelId="{364B2958-C8D7-4AE7-9567-3E2BCA2A9FDC}" type="pres">
      <dgm:prSet presAssocID="{B0A6634E-0027-4F6D-995C-CC444F2D705C}" presName="iconBgRect" presStyleLbl="bgShp" presStyleIdx="0" presStyleCnt="3"/>
      <dgm:spPr>
        <a:prstGeom prst="round2DiagRect">
          <a:avLst>
            <a:gd name="adj1" fmla="val 29727"/>
            <a:gd name="adj2" fmla="val 0"/>
          </a:avLst>
        </a:prstGeom>
      </dgm:spPr>
    </dgm:pt>
    <dgm:pt modelId="{F6D514E5-4E1C-444A-A04A-76CABD0F7300}" type="pres">
      <dgm:prSet presAssocID="{B0A6634E-0027-4F6D-995C-CC444F2D7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652E647B-D700-4E33-ABA6-3FB6B3D1E641}" type="pres">
      <dgm:prSet presAssocID="{B0A6634E-0027-4F6D-995C-CC444F2D705C}" presName="spaceRect" presStyleCnt="0"/>
      <dgm:spPr/>
    </dgm:pt>
    <dgm:pt modelId="{FDFCF0E6-B256-4BEC-8CCF-2D99982B0F68}" type="pres">
      <dgm:prSet presAssocID="{B0A6634E-0027-4F6D-995C-CC444F2D705C}" presName="textRect" presStyleLbl="revTx" presStyleIdx="0" presStyleCnt="3">
        <dgm:presLayoutVars>
          <dgm:chMax val="1"/>
          <dgm:chPref val="1"/>
        </dgm:presLayoutVars>
      </dgm:prSet>
      <dgm:spPr/>
    </dgm:pt>
    <dgm:pt modelId="{AEFF9BBB-2546-4616-B583-2CD00090B71D}" type="pres">
      <dgm:prSet presAssocID="{DB690BB6-9E0A-4810-82EA-25191C5EA5DB}" presName="sibTrans" presStyleCnt="0"/>
      <dgm:spPr/>
    </dgm:pt>
    <dgm:pt modelId="{8B6CDDF6-BD06-4979-B2EC-166C820D3591}" type="pres">
      <dgm:prSet presAssocID="{847124B0-AA84-4E19-8F0E-3EAE78C671BD}" presName="compNode" presStyleCnt="0"/>
      <dgm:spPr/>
    </dgm:pt>
    <dgm:pt modelId="{1DA33F01-9CE6-467B-8D0F-91D11355F108}" type="pres">
      <dgm:prSet presAssocID="{847124B0-AA84-4E19-8F0E-3EAE78C671BD}" presName="iconBgRect" presStyleLbl="bgShp" presStyleIdx="1" presStyleCnt="3"/>
      <dgm:spPr>
        <a:prstGeom prst="round2DiagRect">
          <a:avLst>
            <a:gd name="adj1" fmla="val 29727"/>
            <a:gd name="adj2" fmla="val 0"/>
          </a:avLst>
        </a:prstGeom>
      </dgm:spPr>
    </dgm:pt>
    <dgm:pt modelId="{3344062D-8C4F-4076-8A3B-E918E2CDF7F5}" type="pres">
      <dgm:prSet presAssocID="{847124B0-AA84-4E19-8F0E-3EAE78C671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t Air Balloon"/>
        </a:ext>
      </dgm:extLst>
    </dgm:pt>
    <dgm:pt modelId="{7762E2FD-9ECB-4435-9BCE-0D3356FB2873}" type="pres">
      <dgm:prSet presAssocID="{847124B0-AA84-4E19-8F0E-3EAE78C671BD}" presName="spaceRect" presStyleCnt="0"/>
      <dgm:spPr/>
    </dgm:pt>
    <dgm:pt modelId="{CBBCF14B-9633-4D59-BACE-9FE8A3564043}" type="pres">
      <dgm:prSet presAssocID="{847124B0-AA84-4E19-8F0E-3EAE78C671BD}" presName="textRect" presStyleLbl="revTx" presStyleIdx="1" presStyleCnt="3">
        <dgm:presLayoutVars>
          <dgm:chMax val="1"/>
          <dgm:chPref val="1"/>
        </dgm:presLayoutVars>
      </dgm:prSet>
      <dgm:spPr/>
    </dgm:pt>
    <dgm:pt modelId="{C213E99E-3BD3-4F0A-A6E7-8368756D94FC}" type="pres">
      <dgm:prSet presAssocID="{C261AD3F-3207-465D-802D-D3A572A579EA}" presName="sibTrans" presStyleCnt="0"/>
      <dgm:spPr/>
    </dgm:pt>
    <dgm:pt modelId="{77CD2B21-5FF9-48C1-AB99-5880B5C6F4D5}" type="pres">
      <dgm:prSet presAssocID="{E5EF607D-8A79-47C6-B48B-DBD5D616F834}" presName="compNode" presStyleCnt="0"/>
      <dgm:spPr/>
    </dgm:pt>
    <dgm:pt modelId="{AE22321D-B114-42A0-B3CD-84FCD201922F}" type="pres">
      <dgm:prSet presAssocID="{E5EF607D-8A79-47C6-B48B-DBD5D616F834}" presName="iconBgRect" presStyleLbl="bgShp" presStyleIdx="2" presStyleCnt="3"/>
      <dgm:spPr>
        <a:prstGeom prst="round2DiagRect">
          <a:avLst>
            <a:gd name="adj1" fmla="val 29727"/>
            <a:gd name="adj2" fmla="val 0"/>
          </a:avLst>
        </a:prstGeom>
      </dgm:spPr>
    </dgm:pt>
    <dgm:pt modelId="{B51249E8-E0A1-4DFB-86A0-C5DD9115ED11}" type="pres">
      <dgm:prSet presAssocID="{E5EF607D-8A79-47C6-B48B-DBD5D616F8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FC631A33-DA5A-4C56-949B-AB857BB9FDFC}" type="pres">
      <dgm:prSet presAssocID="{E5EF607D-8A79-47C6-B48B-DBD5D616F834}" presName="spaceRect" presStyleCnt="0"/>
      <dgm:spPr/>
    </dgm:pt>
    <dgm:pt modelId="{99ECCAC6-7725-4352-B063-20A5EDB49EC5}" type="pres">
      <dgm:prSet presAssocID="{E5EF607D-8A79-47C6-B48B-DBD5D616F834}" presName="textRect" presStyleLbl="revTx" presStyleIdx="2" presStyleCnt="3">
        <dgm:presLayoutVars>
          <dgm:chMax val="1"/>
          <dgm:chPref val="1"/>
        </dgm:presLayoutVars>
      </dgm:prSet>
      <dgm:spPr/>
    </dgm:pt>
  </dgm:ptLst>
  <dgm:cxnLst>
    <dgm:cxn modelId="{19694E29-7B58-48BA-833D-6BE98F9D19DE}" type="presOf" srcId="{E5EF607D-8A79-47C6-B48B-DBD5D616F834}" destId="{99ECCAC6-7725-4352-B063-20A5EDB49EC5}" srcOrd="0" destOrd="0" presId="urn:microsoft.com/office/officeart/2018/5/layout/IconLeafLabelList"/>
    <dgm:cxn modelId="{ACBCB143-51F9-40D3-93BF-CEB2DE0FDE1C}" type="presOf" srcId="{792184C8-7484-4E27-9C9B-C9158AFDCF62}" destId="{D1BD3D02-57FA-43E8-94DE-1823673E7D3F}" srcOrd="0" destOrd="0" presId="urn:microsoft.com/office/officeart/2018/5/layout/IconLeafLabelList"/>
    <dgm:cxn modelId="{9AAC676A-389F-4017-AD82-0F10456D488A}" type="presOf" srcId="{847124B0-AA84-4E19-8F0E-3EAE78C671BD}" destId="{CBBCF14B-9633-4D59-BACE-9FE8A3564043}" srcOrd="0" destOrd="0" presId="urn:microsoft.com/office/officeart/2018/5/layout/IconLeafLabelList"/>
    <dgm:cxn modelId="{BBA81E88-3E06-4EC1-B3C7-3F1FF0EFEAF4}" srcId="{792184C8-7484-4E27-9C9B-C9158AFDCF62}" destId="{847124B0-AA84-4E19-8F0E-3EAE78C671BD}" srcOrd="1" destOrd="0" parTransId="{FEFB06A1-D184-40EB-94BC-E59AE0FA297C}" sibTransId="{C261AD3F-3207-465D-802D-D3A572A579EA}"/>
    <dgm:cxn modelId="{9877C0A1-1A78-4E7B-9CA6-C2E540C6EE93}" srcId="{792184C8-7484-4E27-9C9B-C9158AFDCF62}" destId="{B0A6634E-0027-4F6D-995C-CC444F2D705C}" srcOrd="0" destOrd="0" parTransId="{954110BB-5483-4CD3-9CDF-7E11268D7FE6}" sibTransId="{DB690BB6-9E0A-4810-82EA-25191C5EA5DB}"/>
    <dgm:cxn modelId="{681244BB-A136-43F9-BD99-62D8834DB547}" type="presOf" srcId="{B0A6634E-0027-4F6D-995C-CC444F2D705C}" destId="{FDFCF0E6-B256-4BEC-8CCF-2D99982B0F68}" srcOrd="0" destOrd="0" presId="urn:microsoft.com/office/officeart/2018/5/layout/IconLeafLabelList"/>
    <dgm:cxn modelId="{DAB82BE1-ED0E-44D8-AF33-B3D4B57D6B10}" srcId="{792184C8-7484-4E27-9C9B-C9158AFDCF62}" destId="{E5EF607D-8A79-47C6-B48B-DBD5D616F834}" srcOrd="2" destOrd="0" parTransId="{68D22D95-C17C-40EA-B5FA-3D1AED50CF7E}" sibTransId="{23A9225B-E58C-42A9-8103-5EAF57E5B5FB}"/>
    <dgm:cxn modelId="{1AE1F9B0-645B-41A2-BE95-5266792EB2EF}" type="presParOf" srcId="{D1BD3D02-57FA-43E8-94DE-1823673E7D3F}" destId="{D4090A95-7CCE-4B14-8D35-79C6E7368C00}" srcOrd="0" destOrd="0" presId="urn:microsoft.com/office/officeart/2018/5/layout/IconLeafLabelList"/>
    <dgm:cxn modelId="{70A40FC0-6488-43CF-8EAB-C1755027B24E}" type="presParOf" srcId="{D4090A95-7CCE-4B14-8D35-79C6E7368C00}" destId="{364B2958-C8D7-4AE7-9567-3E2BCA2A9FDC}" srcOrd="0" destOrd="0" presId="urn:microsoft.com/office/officeart/2018/5/layout/IconLeafLabelList"/>
    <dgm:cxn modelId="{EA9C3673-88B8-4E0B-B042-298F33AFDD22}" type="presParOf" srcId="{D4090A95-7CCE-4B14-8D35-79C6E7368C00}" destId="{F6D514E5-4E1C-444A-A04A-76CABD0F7300}" srcOrd="1" destOrd="0" presId="urn:microsoft.com/office/officeart/2018/5/layout/IconLeafLabelList"/>
    <dgm:cxn modelId="{C48E31ED-E1B5-48A6-B218-3247E9C0129A}" type="presParOf" srcId="{D4090A95-7CCE-4B14-8D35-79C6E7368C00}" destId="{652E647B-D700-4E33-ABA6-3FB6B3D1E641}" srcOrd="2" destOrd="0" presId="urn:microsoft.com/office/officeart/2018/5/layout/IconLeafLabelList"/>
    <dgm:cxn modelId="{7C3785BE-2331-4E7E-8EDE-95543BA414C4}" type="presParOf" srcId="{D4090A95-7CCE-4B14-8D35-79C6E7368C00}" destId="{FDFCF0E6-B256-4BEC-8CCF-2D99982B0F68}" srcOrd="3" destOrd="0" presId="urn:microsoft.com/office/officeart/2018/5/layout/IconLeafLabelList"/>
    <dgm:cxn modelId="{75EEC72B-8698-49FA-9B25-AAD1DBA28630}" type="presParOf" srcId="{D1BD3D02-57FA-43E8-94DE-1823673E7D3F}" destId="{AEFF9BBB-2546-4616-B583-2CD00090B71D}" srcOrd="1" destOrd="0" presId="urn:microsoft.com/office/officeart/2018/5/layout/IconLeafLabelList"/>
    <dgm:cxn modelId="{1B68AE5A-4D96-4082-8B87-C1ABAF5225A4}" type="presParOf" srcId="{D1BD3D02-57FA-43E8-94DE-1823673E7D3F}" destId="{8B6CDDF6-BD06-4979-B2EC-166C820D3591}" srcOrd="2" destOrd="0" presId="urn:microsoft.com/office/officeart/2018/5/layout/IconLeafLabelList"/>
    <dgm:cxn modelId="{EA693A5D-5424-4950-AF63-2C493F6C309E}" type="presParOf" srcId="{8B6CDDF6-BD06-4979-B2EC-166C820D3591}" destId="{1DA33F01-9CE6-467B-8D0F-91D11355F108}" srcOrd="0" destOrd="0" presId="urn:microsoft.com/office/officeart/2018/5/layout/IconLeafLabelList"/>
    <dgm:cxn modelId="{8D9A1111-3419-4287-92BE-5128FB8C0EA3}" type="presParOf" srcId="{8B6CDDF6-BD06-4979-B2EC-166C820D3591}" destId="{3344062D-8C4F-4076-8A3B-E918E2CDF7F5}" srcOrd="1" destOrd="0" presId="urn:microsoft.com/office/officeart/2018/5/layout/IconLeafLabelList"/>
    <dgm:cxn modelId="{21C28C49-82A3-426F-A72B-70A30CC45BF5}" type="presParOf" srcId="{8B6CDDF6-BD06-4979-B2EC-166C820D3591}" destId="{7762E2FD-9ECB-4435-9BCE-0D3356FB2873}" srcOrd="2" destOrd="0" presId="urn:microsoft.com/office/officeart/2018/5/layout/IconLeafLabelList"/>
    <dgm:cxn modelId="{C033B8BC-DFA7-4043-AFD8-85B148833749}" type="presParOf" srcId="{8B6CDDF6-BD06-4979-B2EC-166C820D3591}" destId="{CBBCF14B-9633-4D59-BACE-9FE8A3564043}" srcOrd="3" destOrd="0" presId="urn:microsoft.com/office/officeart/2018/5/layout/IconLeafLabelList"/>
    <dgm:cxn modelId="{B9CBEEFD-B284-4A0B-AF40-284117704B8F}" type="presParOf" srcId="{D1BD3D02-57FA-43E8-94DE-1823673E7D3F}" destId="{C213E99E-3BD3-4F0A-A6E7-8368756D94FC}" srcOrd="3" destOrd="0" presId="urn:microsoft.com/office/officeart/2018/5/layout/IconLeafLabelList"/>
    <dgm:cxn modelId="{99EB25C9-2960-411B-8722-D3FD30CC0533}" type="presParOf" srcId="{D1BD3D02-57FA-43E8-94DE-1823673E7D3F}" destId="{77CD2B21-5FF9-48C1-AB99-5880B5C6F4D5}" srcOrd="4" destOrd="0" presId="urn:microsoft.com/office/officeart/2018/5/layout/IconLeafLabelList"/>
    <dgm:cxn modelId="{35DE3381-79F8-4F46-AC3E-29B65FF22307}" type="presParOf" srcId="{77CD2B21-5FF9-48C1-AB99-5880B5C6F4D5}" destId="{AE22321D-B114-42A0-B3CD-84FCD201922F}" srcOrd="0" destOrd="0" presId="urn:microsoft.com/office/officeart/2018/5/layout/IconLeafLabelList"/>
    <dgm:cxn modelId="{817C3603-EB0B-4DC7-96CE-7B01F2BA8BB9}" type="presParOf" srcId="{77CD2B21-5FF9-48C1-AB99-5880B5C6F4D5}" destId="{B51249E8-E0A1-4DFB-86A0-C5DD9115ED11}" srcOrd="1" destOrd="0" presId="urn:microsoft.com/office/officeart/2018/5/layout/IconLeafLabelList"/>
    <dgm:cxn modelId="{14235C44-6DF9-40B3-AE7C-76635B16CBC9}" type="presParOf" srcId="{77CD2B21-5FF9-48C1-AB99-5880B5C6F4D5}" destId="{FC631A33-DA5A-4C56-949B-AB857BB9FDFC}" srcOrd="2" destOrd="0" presId="urn:microsoft.com/office/officeart/2018/5/layout/IconLeafLabelList"/>
    <dgm:cxn modelId="{CA8E26A1-CF40-4B1C-9930-3DAEB3A12F77}" type="presParOf" srcId="{77CD2B21-5FF9-48C1-AB99-5880B5C6F4D5}" destId="{99ECCAC6-7725-4352-B063-20A5EDB49EC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CF574D-E704-4A61-B181-5DBB369652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363B6C-0176-4FDA-9428-93E6E31A986E}">
      <dgm:prSet/>
      <dgm:spPr/>
      <dgm:t>
        <a:bodyPr/>
        <a:lstStyle/>
        <a:p>
          <a:r>
            <a:rPr lang="en-US" b="0" i="0" dirty="0"/>
            <a:t>Module 1: Landscape Analysis</a:t>
          </a:r>
          <a:endParaRPr lang="en-US" dirty="0"/>
        </a:p>
      </dgm:t>
    </dgm:pt>
    <dgm:pt modelId="{E21DA492-CF10-498A-AD3E-AA6FCE44DB08}" type="parTrans" cxnId="{B77BB85A-C32C-4752-B17A-7DD78D4D25C2}">
      <dgm:prSet/>
      <dgm:spPr/>
      <dgm:t>
        <a:bodyPr/>
        <a:lstStyle/>
        <a:p>
          <a:endParaRPr lang="en-US"/>
        </a:p>
      </dgm:t>
    </dgm:pt>
    <dgm:pt modelId="{B3BCD9FE-FB3E-426B-A00C-BFFFD7859795}" type="sibTrans" cxnId="{B77BB85A-C32C-4752-B17A-7DD78D4D25C2}">
      <dgm:prSet/>
      <dgm:spPr/>
      <dgm:t>
        <a:bodyPr/>
        <a:lstStyle/>
        <a:p>
          <a:endParaRPr lang="en-US"/>
        </a:p>
      </dgm:t>
    </dgm:pt>
    <dgm:pt modelId="{98A612F3-56CA-498E-8A95-AC208FE299D2}">
      <dgm:prSet/>
      <dgm:spPr>
        <a:solidFill>
          <a:srgbClr val="346DA3"/>
        </a:solidFill>
      </dgm:spPr>
      <dgm:t>
        <a:bodyPr/>
        <a:lstStyle/>
        <a:p>
          <a:r>
            <a:rPr lang="en-US" b="0" i="0" dirty="0"/>
            <a:t>Module 2: Data Analysis</a:t>
          </a:r>
          <a:endParaRPr lang="en-US" dirty="0"/>
        </a:p>
      </dgm:t>
    </dgm:pt>
    <dgm:pt modelId="{C0FEB301-9AA2-454E-B72F-2A075BB1B7A2}" type="parTrans" cxnId="{EFEDD8F5-5334-4E95-81FF-DC14FE9D3CC8}">
      <dgm:prSet/>
      <dgm:spPr/>
      <dgm:t>
        <a:bodyPr/>
        <a:lstStyle/>
        <a:p>
          <a:endParaRPr lang="en-US"/>
        </a:p>
      </dgm:t>
    </dgm:pt>
    <dgm:pt modelId="{6CE7AE5A-DADE-4B2B-9EAB-B72037419323}" type="sibTrans" cxnId="{EFEDD8F5-5334-4E95-81FF-DC14FE9D3CC8}">
      <dgm:prSet/>
      <dgm:spPr/>
      <dgm:t>
        <a:bodyPr/>
        <a:lstStyle/>
        <a:p>
          <a:endParaRPr lang="en-US"/>
        </a:p>
      </dgm:t>
    </dgm:pt>
    <dgm:pt modelId="{F1B268B0-C94F-4E71-9F77-B9B491469863}">
      <dgm:prSet/>
      <dgm:spPr>
        <a:solidFill>
          <a:srgbClr val="008290"/>
        </a:solidFill>
      </dgm:spPr>
      <dgm:t>
        <a:bodyPr/>
        <a:lstStyle/>
        <a:p>
          <a:r>
            <a:rPr lang="en-US" b="0" i="0" dirty="0"/>
            <a:t>Module 3: Root Cause Analysis</a:t>
          </a:r>
          <a:endParaRPr lang="en-US" dirty="0"/>
        </a:p>
      </dgm:t>
    </dgm:pt>
    <dgm:pt modelId="{4691841F-2B70-410D-8212-EC81721C1679}" type="parTrans" cxnId="{20AEB7C5-1F6B-4033-A72C-B5679ACA023B}">
      <dgm:prSet/>
      <dgm:spPr/>
      <dgm:t>
        <a:bodyPr/>
        <a:lstStyle/>
        <a:p>
          <a:endParaRPr lang="en-US"/>
        </a:p>
      </dgm:t>
    </dgm:pt>
    <dgm:pt modelId="{43F04DCC-2A65-43B5-8560-B2672B06B31D}" type="sibTrans" cxnId="{20AEB7C5-1F6B-4033-A72C-B5679ACA023B}">
      <dgm:prSet/>
      <dgm:spPr/>
      <dgm:t>
        <a:bodyPr/>
        <a:lstStyle/>
        <a:p>
          <a:endParaRPr lang="en-US"/>
        </a:p>
      </dgm:t>
    </dgm:pt>
    <dgm:pt modelId="{CD6EE235-4E0C-44A1-B441-24A9295B2929}">
      <dgm:prSet/>
      <dgm:spPr>
        <a:solidFill>
          <a:srgbClr val="82006C"/>
        </a:solidFill>
      </dgm:spPr>
      <dgm:t>
        <a:bodyPr/>
        <a:lstStyle/>
        <a:p>
          <a:r>
            <a:rPr lang="en-US" b="0" i="0" dirty="0"/>
            <a:t>Module 4: Select Strategies</a:t>
          </a:r>
          <a:endParaRPr lang="en-US" dirty="0"/>
        </a:p>
      </dgm:t>
    </dgm:pt>
    <dgm:pt modelId="{30C71CDA-8B92-44B5-BB12-D338927475C2}" type="parTrans" cxnId="{3D6E9C0B-EE08-4AD5-8D5D-9CDB83BDDB84}">
      <dgm:prSet/>
      <dgm:spPr/>
      <dgm:t>
        <a:bodyPr/>
        <a:lstStyle/>
        <a:p>
          <a:endParaRPr lang="en-US"/>
        </a:p>
      </dgm:t>
    </dgm:pt>
    <dgm:pt modelId="{A1EEB6B3-1CB1-43B3-9D12-64C1961A97FB}" type="sibTrans" cxnId="{3D6E9C0B-EE08-4AD5-8D5D-9CDB83BDDB84}">
      <dgm:prSet/>
      <dgm:spPr/>
      <dgm:t>
        <a:bodyPr/>
        <a:lstStyle/>
        <a:p>
          <a:endParaRPr lang="en-US"/>
        </a:p>
      </dgm:t>
    </dgm:pt>
    <dgm:pt modelId="{74F11129-1C98-4F3F-830D-A825C998B4CB}">
      <dgm:prSet/>
      <dgm:spPr>
        <a:solidFill>
          <a:srgbClr val="3F4D75"/>
        </a:solidFill>
      </dgm:spPr>
      <dgm:t>
        <a:bodyPr/>
        <a:lstStyle/>
        <a:p>
          <a:r>
            <a:rPr lang="en-US" b="0" i="0" dirty="0"/>
            <a:t>Module 5: Action Planning</a:t>
          </a:r>
          <a:endParaRPr lang="en-US" dirty="0"/>
        </a:p>
      </dgm:t>
    </dgm:pt>
    <dgm:pt modelId="{A6712EEA-4886-49C4-85DC-8A8262848971}" type="parTrans" cxnId="{B14F9F7B-BAD6-4146-8786-E411F740F223}">
      <dgm:prSet/>
      <dgm:spPr/>
      <dgm:t>
        <a:bodyPr/>
        <a:lstStyle/>
        <a:p>
          <a:endParaRPr lang="en-US"/>
        </a:p>
      </dgm:t>
    </dgm:pt>
    <dgm:pt modelId="{7C0AC49C-DDF3-4DC1-974E-34CECE7480F9}" type="sibTrans" cxnId="{B14F9F7B-BAD6-4146-8786-E411F740F223}">
      <dgm:prSet/>
      <dgm:spPr/>
      <dgm:t>
        <a:bodyPr/>
        <a:lstStyle/>
        <a:p>
          <a:endParaRPr lang="en-US"/>
        </a:p>
      </dgm:t>
    </dgm:pt>
    <dgm:pt modelId="{AF156B16-8968-4C33-A4B0-4EDFCA34184A}" type="pres">
      <dgm:prSet presAssocID="{72CF574D-E704-4A61-B181-5DBB369652E7}" presName="linear" presStyleCnt="0">
        <dgm:presLayoutVars>
          <dgm:animLvl val="lvl"/>
          <dgm:resizeHandles val="exact"/>
        </dgm:presLayoutVars>
      </dgm:prSet>
      <dgm:spPr/>
    </dgm:pt>
    <dgm:pt modelId="{8837BD7D-DAEB-47FB-BB51-53F51DBD5C56}" type="pres">
      <dgm:prSet presAssocID="{19363B6C-0176-4FDA-9428-93E6E31A986E}" presName="parentText" presStyleLbl="node1" presStyleIdx="0" presStyleCnt="5">
        <dgm:presLayoutVars>
          <dgm:chMax val="0"/>
          <dgm:bulletEnabled val="1"/>
        </dgm:presLayoutVars>
      </dgm:prSet>
      <dgm:spPr/>
    </dgm:pt>
    <dgm:pt modelId="{9E139C7B-4E41-4E51-AD6E-299ABBC107F2}" type="pres">
      <dgm:prSet presAssocID="{B3BCD9FE-FB3E-426B-A00C-BFFFD7859795}" presName="spacer" presStyleCnt="0"/>
      <dgm:spPr/>
    </dgm:pt>
    <dgm:pt modelId="{D440BE1A-8516-4358-BB4B-63169A5FC4BF}" type="pres">
      <dgm:prSet presAssocID="{98A612F3-56CA-498E-8A95-AC208FE299D2}" presName="parentText" presStyleLbl="node1" presStyleIdx="1" presStyleCnt="5">
        <dgm:presLayoutVars>
          <dgm:chMax val="0"/>
          <dgm:bulletEnabled val="1"/>
        </dgm:presLayoutVars>
      </dgm:prSet>
      <dgm:spPr/>
    </dgm:pt>
    <dgm:pt modelId="{384E2999-17D4-479D-8881-72CE1C18C49F}" type="pres">
      <dgm:prSet presAssocID="{6CE7AE5A-DADE-4B2B-9EAB-B72037419323}" presName="spacer" presStyleCnt="0"/>
      <dgm:spPr/>
    </dgm:pt>
    <dgm:pt modelId="{8BD4E9F5-BAC4-4499-B5D0-F802CA0AF075}" type="pres">
      <dgm:prSet presAssocID="{F1B268B0-C94F-4E71-9F77-B9B491469863}" presName="parentText" presStyleLbl="node1" presStyleIdx="2" presStyleCnt="5">
        <dgm:presLayoutVars>
          <dgm:chMax val="0"/>
          <dgm:bulletEnabled val="1"/>
        </dgm:presLayoutVars>
      </dgm:prSet>
      <dgm:spPr/>
    </dgm:pt>
    <dgm:pt modelId="{53496E16-4833-4709-8D44-2847277FA2C5}" type="pres">
      <dgm:prSet presAssocID="{43F04DCC-2A65-43B5-8560-B2672B06B31D}" presName="spacer" presStyleCnt="0"/>
      <dgm:spPr/>
    </dgm:pt>
    <dgm:pt modelId="{4465BA08-C27C-4999-9B3E-92CF2E96920B}" type="pres">
      <dgm:prSet presAssocID="{CD6EE235-4E0C-44A1-B441-24A9295B2929}" presName="parentText" presStyleLbl="node1" presStyleIdx="3" presStyleCnt="5">
        <dgm:presLayoutVars>
          <dgm:chMax val="0"/>
          <dgm:bulletEnabled val="1"/>
        </dgm:presLayoutVars>
      </dgm:prSet>
      <dgm:spPr/>
    </dgm:pt>
    <dgm:pt modelId="{0E2FD4FE-7A40-43BE-8896-A850600BA263}" type="pres">
      <dgm:prSet presAssocID="{A1EEB6B3-1CB1-43B3-9D12-64C1961A97FB}" presName="spacer" presStyleCnt="0"/>
      <dgm:spPr/>
    </dgm:pt>
    <dgm:pt modelId="{E37BF2DB-15E0-4531-81DE-CA36C92A2BD9}" type="pres">
      <dgm:prSet presAssocID="{74F11129-1C98-4F3F-830D-A825C998B4CB}" presName="parentText" presStyleLbl="node1" presStyleIdx="4" presStyleCnt="5">
        <dgm:presLayoutVars>
          <dgm:chMax val="0"/>
          <dgm:bulletEnabled val="1"/>
        </dgm:presLayoutVars>
      </dgm:prSet>
      <dgm:spPr/>
    </dgm:pt>
  </dgm:ptLst>
  <dgm:cxnLst>
    <dgm:cxn modelId="{1FDE1B04-0D6E-4799-8351-E9DA51853944}" type="presOf" srcId="{74F11129-1C98-4F3F-830D-A825C998B4CB}" destId="{E37BF2DB-15E0-4531-81DE-CA36C92A2BD9}" srcOrd="0" destOrd="0" presId="urn:microsoft.com/office/officeart/2005/8/layout/vList2"/>
    <dgm:cxn modelId="{3D6E9C0B-EE08-4AD5-8D5D-9CDB83BDDB84}" srcId="{72CF574D-E704-4A61-B181-5DBB369652E7}" destId="{CD6EE235-4E0C-44A1-B441-24A9295B2929}" srcOrd="3" destOrd="0" parTransId="{30C71CDA-8B92-44B5-BB12-D338927475C2}" sibTransId="{A1EEB6B3-1CB1-43B3-9D12-64C1961A97FB}"/>
    <dgm:cxn modelId="{B77BB85A-C32C-4752-B17A-7DD78D4D25C2}" srcId="{72CF574D-E704-4A61-B181-5DBB369652E7}" destId="{19363B6C-0176-4FDA-9428-93E6E31A986E}" srcOrd="0" destOrd="0" parTransId="{E21DA492-CF10-498A-AD3E-AA6FCE44DB08}" sibTransId="{B3BCD9FE-FB3E-426B-A00C-BFFFD7859795}"/>
    <dgm:cxn modelId="{B14F9F7B-BAD6-4146-8786-E411F740F223}" srcId="{72CF574D-E704-4A61-B181-5DBB369652E7}" destId="{74F11129-1C98-4F3F-830D-A825C998B4CB}" srcOrd="4" destOrd="0" parTransId="{A6712EEA-4886-49C4-85DC-8A8262848971}" sibTransId="{7C0AC49C-DDF3-4DC1-974E-34CECE7480F9}"/>
    <dgm:cxn modelId="{B5659684-53F3-4C25-8BD0-081E82870F0F}" type="presOf" srcId="{19363B6C-0176-4FDA-9428-93E6E31A986E}" destId="{8837BD7D-DAEB-47FB-BB51-53F51DBD5C56}" srcOrd="0" destOrd="0" presId="urn:microsoft.com/office/officeart/2005/8/layout/vList2"/>
    <dgm:cxn modelId="{D309D0A9-C3F3-48B3-8B18-A78563BF3348}" type="presOf" srcId="{72CF574D-E704-4A61-B181-5DBB369652E7}" destId="{AF156B16-8968-4C33-A4B0-4EDFCA34184A}" srcOrd="0" destOrd="0" presId="urn:microsoft.com/office/officeart/2005/8/layout/vList2"/>
    <dgm:cxn modelId="{87A4A2AA-43EF-4DB3-B240-AFEC8EBACF11}" type="presOf" srcId="{F1B268B0-C94F-4E71-9F77-B9B491469863}" destId="{8BD4E9F5-BAC4-4499-B5D0-F802CA0AF075}" srcOrd="0" destOrd="0" presId="urn:microsoft.com/office/officeart/2005/8/layout/vList2"/>
    <dgm:cxn modelId="{944765B0-5AF2-427E-AFC4-E5E7F4CA93D8}" type="presOf" srcId="{CD6EE235-4E0C-44A1-B441-24A9295B2929}" destId="{4465BA08-C27C-4999-9B3E-92CF2E96920B}" srcOrd="0" destOrd="0" presId="urn:microsoft.com/office/officeart/2005/8/layout/vList2"/>
    <dgm:cxn modelId="{20AEB7C5-1F6B-4033-A72C-B5679ACA023B}" srcId="{72CF574D-E704-4A61-B181-5DBB369652E7}" destId="{F1B268B0-C94F-4E71-9F77-B9B491469863}" srcOrd="2" destOrd="0" parTransId="{4691841F-2B70-410D-8212-EC81721C1679}" sibTransId="{43F04DCC-2A65-43B5-8560-B2672B06B31D}"/>
    <dgm:cxn modelId="{6970D4F1-8FF4-467F-9A2D-67E72EB043CF}" type="presOf" srcId="{98A612F3-56CA-498E-8A95-AC208FE299D2}" destId="{D440BE1A-8516-4358-BB4B-63169A5FC4BF}" srcOrd="0" destOrd="0" presId="urn:microsoft.com/office/officeart/2005/8/layout/vList2"/>
    <dgm:cxn modelId="{EFEDD8F5-5334-4E95-81FF-DC14FE9D3CC8}" srcId="{72CF574D-E704-4A61-B181-5DBB369652E7}" destId="{98A612F3-56CA-498E-8A95-AC208FE299D2}" srcOrd="1" destOrd="0" parTransId="{C0FEB301-9AA2-454E-B72F-2A075BB1B7A2}" sibTransId="{6CE7AE5A-DADE-4B2B-9EAB-B72037419323}"/>
    <dgm:cxn modelId="{33AAF474-2010-4692-8962-0EBC3168B76C}" type="presParOf" srcId="{AF156B16-8968-4C33-A4B0-4EDFCA34184A}" destId="{8837BD7D-DAEB-47FB-BB51-53F51DBD5C56}" srcOrd="0" destOrd="0" presId="urn:microsoft.com/office/officeart/2005/8/layout/vList2"/>
    <dgm:cxn modelId="{3D0123D6-6729-425A-9E00-BD12D2FAD5CC}" type="presParOf" srcId="{AF156B16-8968-4C33-A4B0-4EDFCA34184A}" destId="{9E139C7B-4E41-4E51-AD6E-299ABBC107F2}" srcOrd="1" destOrd="0" presId="urn:microsoft.com/office/officeart/2005/8/layout/vList2"/>
    <dgm:cxn modelId="{C1357397-5306-4528-92F4-6E1B4BB281E0}" type="presParOf" srcId="{AF156B16-8968-4C33-A4B0-4EDFCA34184A}" destId="{D440BE1A-8516-4358-BB4B-63169A5FC4BF}" srcOrd="2" destOrd="0" presId="urn:microsoft.com/office/officeart/2005/8/layout/vList2"/>
    <dgm:cxn modelId="{087A4CCD-1774-404D-A0BE-3F5E14F9C1BC}" type="presParOf" srcId="{AF156B16-8968-4C33-A4B0-4EDFCA34184A}" destId="{384E2999-17D4-479D-8881-72CE1C18C49F}" srcOrd="3" destOrd="0" presId="urn:microsoft.com/office/officeart/2005/8/layout/vList2"/>
    <dgm:cxn modelId="{CDAE6D8F-8BE9-4B29-9A0A-18B87D6862D9}" type="presParOf" srcId="{AF156B16-8968-4C33-A4B0-4EDFCA34184A}" destId="{8BD4E9F5-BAC4-4499-B5D0-F802CA0AF075}" srcOrd="4" destOrd="0" presId="urn:microsoft.com/office/officeart/2005/8/layout/vList2"/>
    <dgm:cxn modelId="{35ED2BDE-4173-4A2E-8A32-FA37C96EF6A2}" type="presParOf" srcId="{AF156B16-8968-4C33-A4B0-4EDFCA34184A}" destId="{53496E16-4833-4709-8D44-2847277FA2C5}" srcOrd="5" destOrd="0" presId="urn:microsoft.com/office/officeart/2005/8/layout/vList2"/>
    <dgm:cxn modelId="{57412417-7A09-4493-999C-9FB1778AC876}" type="presParOf" srcId="{AF156B16-8968-4C33-A4B0-4EDFCA34184A}" destId="{4465BA08-C27C-4999-9B3E-92CF2E96920B}" srcOrd="6" destOrd="0" presId="urn:microsoft.com/office/officeart/2005/8/layout/vList2"/>
    <dgm:cxn modelId="{D3556499-3C2F-4D80-8C14-AA0BAC6002FF}" type="presParOf" srcId="{AF156B16-8968-4C33-A4B0-4EDFCA34184A}" destId="{0E2FD4FE-7A40-43BE-8896-A850600BA263}" srcOrd="7" destOrd="0" presId="urn:microsoft.com/office/officeart/2005/8/layout/vList2"/>
    <dgm:cxn modelId="{CEB13EAA-EB15-4E89-B30B-6A60B9652D8C}" type="presParOf" srcId="{AF156B16-8968-4C33-A4B0-4EDFCA34184A}" destId="{E37BF2DB-15E0-4531-81DE-CA36C92A2B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CF574D-E704-4A61-B181-5DBB369652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363B6C-0176-4FDA-9428-93E6E31A986E}">
      <dgm:prSet/>
      <dgm:spPr/>
      <dgm:t>
        <a:bodyPr/>
        <a:lstStyle/>
        <a:p>
          <a:r>
            <a:rPr lang="en-US" b="0" i="0" dirty="0"/>
            <a:t>Module 1: Landscape Analysis</a:t>
          </a:r>
          <a:endParaRPr lang="en-US" dirty="0"/>
        </a:p>
      </dgm:t>
    </dgm:pt>
    <dgm:pt modelId="{E21DA492-CF10-498A-AD3E-AA6FCE44DB08}" type="parTrans" cxnId="{B77BB85A-C32C-4752-B17A-7DD78D4D25C2}">
      <dgm:prSet/>
      <dgm:spPr/>
      <dgm:t>
        <a:bodyPr/>
        <a:lstStyle/>
        <a:p>
          <a:endParaRPr lang="en-US"/>
        </a:p>
      </dgm:t>
    </dgm:pt>
    <dgm:pt modelId="{B3BCD9FE-FB3E-426B-A00C-BFFFD7859795}" type="sibTrans" cxnId="{B77BB85A-C32C-4752-B17A-7DD78D4D25C2}">
      <dgm:prSet/>
      <dgm:spPr/>
      <dgm:t>
        <a:bodyPr/>
        <a:lstStyle/>
        <a:p>
          <a:endParaRPr lang="en-US"/>
        </a:p>
      </dgm:t>
    </dgm:pt>
    <dgm:pt modelId="{98A612F3-56CA-498E-8A95-AC208FE299D2}">
      <dgm:prSet/>
      <dgm:spPr>
        <a:solidFill>
          <a:srgbClr val="346DA3"/>
        </a:solidFill>
      </dgm:spPr>
      <dgm:t>
        <a:bodyPr/>
        <a:lstStyle/>
        <a:p>
          <a:r>
            <a:rPr lang="en-US" b="0" i="0" dirty="0"/>
            <a:t>Module 2: Data Analysis</a:t>
          </a:r>
          <a:endParaRPr lang="en-US" dirty="0"/>
        </a:p>
      </dgm:t>
    </dgm:pt>
    <dgm:pt modelId="{C0FEB301-9AA2-454E-B72F-2A075BB1B7A2}" type="parTrans" cxnId="{EFEDD8F5-5334-4E95-81FF-DC14FE9D3CC8}">
      <dgm:prSet/>
      <dgm:spPr/>
      <dgm:t>
        <a:bodyPr/>
        <a:lstStyle/>
        <a:p>
          <a:endParaRPr lang="en-US"/>
        </a:p>
      </dgm:t>
    </dgm:pt>
    <dgm:pt modelId="{6CE7AE5A-DADE-4B2B-9EAB-B72037419323}" type="sibTrans" cxnId="{EFEDD8F5-5334-4E95-81FF-DC14FE9D3CC8}">
      <dgm:prSet/>
      <dgm:spPr/>
      <dgm:t>
        <a:bodyPr/>
        <a:lstStyle/>
        <a:p>
          <a:endParaRPr lang="en-US"/>
        </a:p>
      </dgm:t>
    </dgm:pt>
    <dgm:pt modelId="{F1B268B0-C94F-4E71-9F77-B9B491469863}">
      <dgm:prSet/>
      <dgm:spPr>
        <a:solidFill>
          <a:srgbClr val="008290"/>
        </a:solidFill>
      </dgm:spPr>
      <dgm:t>
        <a:bodyPr/>
        <a:lstStyle/>
        <a:p>
          <a:r>
            <a:rPr lang="en-US" b="0" i="0" dirty="0"/>
            <a:t>Module 3: Root Cause Analysis</a:t>
          </a:r>
          <a:endParaRPr lang="en-US" dirty="0"/>
        </a:p>
      </dgm:t>
    </dgm:pt>
    <dgm:pt modelId="{4691841F-2B70-410D-8212-EC81721C1679}" type="parTrans" cxnId="{20AEB7C5-1F6B-4033-A72C-B5679ACA023B}">
      <dgm:prSet/>
      <dgm:spPr/>
      <dgm:t>
        <a:bodyPr/>
        <a:lstStyle/>
        <a:p>
          <a:endParaRPr lang="en-US"/>
        </a:p>
      </dgm:t>
    </dgm:pt>
    <dgm:pt modelId="{43F04DCC-2A65-43B5-8560-B2672B06B31D}" type="sibTrans" cxnId="{20AEB7C5-1F6B-4033-A72C-B5679ACA023B}">
      <dgm:prSet/>
      <dgm:spPr/>
      <dgm:t>
        <a:bodyPr/>
        <a:lstStyle/>
        <a:p>
          <a:endParaRPr lang="en-US"/>
        </a:p>
      </dgm:t>
    </dgm:pt>
    <dgm:pt modelId="{CD6EE235-4E0C-44A1-B441-24A9295B2929}">
      <dgm:prSet/>
      <dgm:spPr>
        <a:solidFill>
          <a:srgbClr val="82006C"/>
        </a:solidFill>
      </dgm:spPr>
      <dgm:t>
        <a:bodyPr/>
        <a:lstStyle/>
        <a:p>
          <a:r>
            <a:rPr lang="en-US" b="0" i="0" dirty="0"/>
            <a:t>Module 4: Select Strategies</a:t>
          </a:r>
          <a:endParaRPr lang="en-US" dirty="0"/>
        </a:p>
      </dgm:t>
    </dgm:pt>
    <dgm:pt modelId="{30C71CDA-8B92-44B5-BB12-D338927475C2}" type="parTrans" cxnId="{3D6E9C0B-EE08-4AD5-8D5D-9CDB83BDDB84}">
      <dgm:prSet/>
      <dgm:spPr/>
      <dgm:t>
        <a:bodyPr/>
        <a:lstStyle/>
        <a:p>
          <a:endParaRPr lang="en-US"/>
        </a:p>
      </dgm:t>
    </dgm:pt>
    <dgm:pt modelId="{A1EEB6B3-1CB1-43B3-9D12-64C1961A97FB}" type="sibTrans" cxnId="{3D6E9C0B-EE08-4AD5-8D5D-9CDB83BDDB84}">
      <dgm:prSet/>
      <dgm:spPr/>
      <dgm:t>
        <a:bodyPr/>
        <a:lstStyle/>
        <a:p>
          <a:endParaRPr lang="en-US"/>
        </a:p>
      </dgm:t>
    </dgm:pt>
    <dgm:pt modelId="{74F11129-1C98-4F3F-830D-A825C998B4CB}">
      <dgm:prSet/>
      <dgm:spPr>
        <a:solidFill>
          <a:srgbClr val="3F4D75"/>
        </a:solidFill>
      </dgm:spPr>
      <dgm:t>
        <a:bodyPr/>
        <a:lstStyle/>
        <a:p>
          <a:r>
            <a:rPr lang="en-US" b="0" i="0" dirty="0"/>
            <a:t>Module 5: Action Planning</a:t>
          </a:r>
          <a:endParaRPr lang="en-US" dirty="0"/>
        </a:p>
      </dgm:t>
    </dgm:pt>
    <dgm:pt modelId="{A6712EEA-4886-49C4-85DC-8A8262848971}" type="parTrans" cxnId="{B14F9F7B-BAD6-4146-8786-E411F740F223}">
      <dgm:prSet/>
      <dgm:spPr/>
      <dgm:t>
        <a:bodyPr/>
        <a:lstStyle/>
        <a:p>
          <a:endParaRPr lang="en-US"/>
        </a:p>
      </dgm:t>
    </dgm:pt>
    <dgm:pt modelId="{7C0AC49C-DDF3-4DC1-974E-34CECE7480F9}" type="sibTrans" cxnId="{B14F9F7B-BAD6-4146-8786-E411F740F223}">
      <dgm:prSet/>
      <dgm:spPr/>
      <dgm:t>
        <a:bodyPr/>
        <a:lstStyle/>
        <a:p>
          <a:endParaRPr lang="en-US"/>
        </a:p>
      </dgm:t>
    </dgm:pt>
    <dgm:pt modelId="{AF156B16-8968-4C33-A4B0-4EDFCA34184A}" type="pres">
      <dgm:prSet presAssocID="{72CF574D-E704-4A61-B181-5DBB369652E7}" presName="linear" presStyleCnt="0">
        <dgm:presLayoutVars>
          <dgm:animLvl val="lvl"/>
          <dgm:resizeHandles val="exact"/>
        </dgm:presLayoutVars>
      </dgm:prSet>
      <dgm:spPr/>
    </dgm:pt>
    <dgm:pt modelId="{8837BD7D-DAEB-47FB-BB51-53F51DBD5C56}" type="pres">
      <dgm:prSet presAssocID="{19363B6C-0176-4FDA-9428-93E6E31A986E}" presName="parentText" presStyleLbl="node1" presStyleIdx="0" presStyleCnt="5">
        <dgm:presLayoutVars>
          <dgm:chMax val="0"/>
          <dgm:bulletEnabled val="1"/>
        </dgm:presLayoutVars>
      </dgm:prSet>
      <dgm:spPr/>
    </dgm:pt>
    <dgm:pt modelId="{9E139C7B-4E41-4E51-AD6E-299ABBC107F2}" type="pres">
      <dgm:prSet presAssocID="{B3BCD9FE-FB3E-426B-A00C-BFFFD7859795}" presName="spacer" presStyleCnt="0"/>
      <dgm:spPr/>
    </dgm:pt>
    <dgm:pt modelId="{D440BE1A-8516-4358-BB4B-63169A5FC4BF}" type="pres">
      <dgm:prSet presAssocID="{98A612F3-56CA-498E-8A95-AC208FE299D2}" presName="parentText" presStyleLbl="node1" presStyleIdx="1" presStyleCnt="5">
        <dgm:presLayoutVars>
          <dgm:chMax val="0"/>
          <dgm:bulletEnabled val="1"/>
        </dgm:presLayoutVars>
      </dgm:prSet>
      <dgm:spPr/>
    </dgm:pt>
    <dgm:pt modelId="{384E2999-17D4-479D-8881-72CE1C18C49F}" type="pres">
      <dgm:prSet presAssocID="{6CE7AE5A-DADE-4B2B-9EAB-B72037419323}" presName="spacer" presStyleCnt="0"/>
      <dgm:spPr/>
    </dgm:pt>
    <dgm:pt modelId="{8BD4E9F5-BAC4-4499-B5D0-F802CA0AF075}" type="pres">
      <dgm:prSet presAssocID="{F1B268B0-C94F-4E71-9F77-B9B491469863}" presName="parentText" presStyleLbl="node1" presStyleIdx="2" presStyleCnt="5">
        <dgm:presLayoutVars>
          <dgm:chMax val="0"/>
          <dgm:bulletEnabled val="1"/>
        </dgm:presLayoutVars>
      </dgm:prSet>
      <dgm:spPr/>
    </dgm:pt>
    <dgm:pt modelId="{53496E16-4833-4709-8D44-2847277FA2C5}" type="pres">
      <dgm:prSet presAssocID="{43F04DCC-2A65-43B5-8560-B2672B06B31D}" presName="spacer" presStyleCnt="0"/>
      <dgm:spPr/>
    </dgm:pt>
    <dgm:pt modelId="{4465BA08-C27C-4999-9B3E-92CF2E96920B}" type="pres">
      <dgm:prSet presAssocID="{CD6EE235-4E0C-44A1-B441-24A9295B2929}" presName="parentText" presStyleLbl="node1" presStyleIdx="3" presStyleCnt="5">
        <dgm:presLayoutVars>
          <dgm:chMax val="0"/>
          <dgm:bulletEnabled val="1"/>
        </dgm:presLayoutVars>
      </dgm:prSet>
      <dgm:spPr/>
    </dgm:pt>
    <dgm:pt modelId="{0E2FD4FE-7A40-43BE-8896-A850600BA263}" type="pres">
      <dgm:prSet presAssocID="{A1EEB6B3-1CB1-43B3-9D12-64C1961A97FB}" presName="spacer" presStyleCnt="0"/>
      <dgm:spPr/>
    </dgm:pt>
    <dgm:pt modelId="{E37BF2DB-15E0-4531-81DE-CA36C92A2BD9}" type="pres">
      <dgm:prSet presAssocID="{74F11129-1C98-4F3F-830D-A825C998B4CB}" presName="parentText" presStyleLbl="node1" presStyleIdx="4" presStyleCnt="5">
        <dgm:presLayoutVars>
          <dgm:chMax val="0"/>
          <dgm:bulletEnabled val="1"/>
        </dgm:presLayoutVars>
      </dgm:prSet>
      <dgm:spPr/>
    </dgm:pt>
  </dgm:ptLst>
  <dgm:cxnLst>
    <dgm:cxn modelId="{1FDE1B04-0D6E-4799-8351-E9DA51853944}" type="presOf" srcId="{74F11129-1C98-4F3F-830D-A825C998B4CB}" destId="{E37BF2DB-15E0-4531-81DE-CA36C92A2BD9}" srcOrd="0" destOrd="0" presId="urn:microsoft.com/office/officeart/2005/8/layout/vList2"/>
    <dgm:cxn modelId="{3D6E9C0B-EE08-4AD5-8D5D-9CDB83BDDB84}" srcId="{72CF574D-E704-4A61-B181-5DBB369652E7}" destId="{CD6EE235-4E0C-44A1-B441-24A9295B2929}" srcOrd="3" destOrd="0" parTransId="{30C71CDA-8B92-44B5-BB12-D338927475C2}" sibTransId="{A1EEB6B3-1CB1-43B3-9D12-64C1961A97FB}"/>
    <dgm:cxn modelId="{B77BB85A-C32C-4752-B17A-7DD78D4D25C2}" srcId="{72CF574D-E704-4A61-B181-5DBB369652E7}" destId="{19363B6C-0176-4FDA-9428-93E6E31A986E}" srcOrd="0" destOrd="0" parTransId="{E21DA492-CF10-498A-AD3E-AA6FCE44DB08}" sibTransId="{B3BCD9FE-FB3E-426B-A00C-BFFFD7859795}"/>
    <dgm:cxn modelId="{B14F9F7B-BAD6-4146-8786-E411F740F223}" srcId="{72CF574D-E704-4A61-B181-5DBB369652E7}" destId="{74F11129-1C98-4F3F-830D-A825C998B4CB}" srcOrd="4" destOrd="0" parTransId="{A6712EEA-4886-49C4-85DC-8A8262848971}" sibTransId="{7C0AC49C-DDF3-4DC1-974E-34CECE7480F9}"/>
    <dgm:cxn modelId="{B5659684-53F3-4C25-8BD0-081E82870F0F}" type="presOf" srcId="{19363B6C-0176-4FDA-9428-93E6E31A986E}" destId="{8837BD7D-DAEB-47FB-BB51-53F51DBD5C56}" srcOrd="0" destOrd="0" presId="urn:microsoft.com/office/officeart/2005/8/layout/vList2"/>
    <dgm:cxn modelId="{D309D0A9-C3F3-48B3-8B18-A78563BF3348}" type="presOf" srcId="{72CF574D-E704-4A61-B181-5DBB369652E7}" destId="{AF156B16-8968-4C33-A4B0-4EDFCA34184A}" srcOrd="0" destOrd="0" presId="urn:microsoft.com/office/officeart/2005/8/layout/vList2"/>
    <dgm:cxn modelId="{87A4A2AA-43EF-4DB3-B240-AFEC8EBACF11}" type="presOf" srcId="{F1B268B0-C94F-4E71-9F77-B9B491469863}" destId="{8BD4E9F5-BAC4-4499-B5D0-F802CA0AF075}" srcOrd="0" destOrd="0" presId="urn:microsoft.com/office/officeart/2005/8/layout/vList2"/>
    <dgm:cxn modelId="{944765B0-5AF2-427E-AFC4-E5E7F4CA93D8}" type="presOf" srcId="{CD6EE235-4E0C-44A1-B441-24A9295B2929}" destId="{4465BA08-C27C-4999-9B3E-92CF2E96920B}" srcOrd="0" destOrd="0" presId="urn:microsoft.com/office/officeart/2005/8/layout/vList2"/>
    <dgm:cxn modelId="{20AEB7C5-1F6B-4033-A72C-B5679ACA023B}" srcId="{72CF574D-E704-4A61-B181-5DBB369652E7}" destId="{F1B268B0-C94F-4E71-9F77-B9B491469863}" srcOrd="2" destOrd="0" parTransId="{4691841F-2B70-410D-8212-EC81721C1679}" sibTransId="{43F04DCC-2A65-43B5-8560-B2672B06B31D}"/>
    <dgm:cxn modelId="{6970D4F1-8FF4-467F-9A2D-67E72EB043CF}" type="presOf" srcId="{98A612F3-56CA-498E-8A95-AC208FE299D2}" destId="{D440BE1A-8516-4358-BB4B-63169A5FC4BF}" srcOrd="0" destOrd="0" presId="urn:microsoft.com/office/officeart/2005/8/layout/vList2"/>
    <dgm:cxn modelId="{EFEDD8F5-5334-4E95-81FF-DC14FE9D3CC8}" srcId="{72CF574D-E704-4A61-B181-5DBB369652E7}" destId="{98A612F3-56CA-498E-8A95-AC208FE299D2}" srcOrd="1" destOrd="0" parTransId="{C0FEB301-9AA2-454E-B72F-2A075BB1B7A2}" sibTransId="{6CE7AE5A-DADE-4B2B-9EAB-B72037419323}"/>
    <dgm:cxn modelId="{33AAF474-2010-4692-8962-0EBC3168B76C}" type="presParOf" srcId="{AF156B16-8968-4C33-A4B0-4EDFCA34184A}" destId="{8837BD7D-DAEB-47FB-BB51-53F51DBD5C56}" srcOrd="0" destOrd="0" presId="urn:microsoft.com/office/officeart/2005/8/layout/vList2"/>
    <dgm:cxn modelId="{3D0123D6-6729-425A-9E00-BD12D2FAD5CC}" type="presParOf" srcId="{AF156B16-8968-4C33-A4B0-4EDFCA34184A}" destId="{9E139C7B-4E41-4E51-AD6E-299ABBC107F2}" srcOrd="1" destOrd="0" presId="urn:microsoft.com/office/officeart/2005/8/layout/vList2"/>
    <dgm:cxn modelId="{C1357397-5306-4528-92F4-6E1B4BB281E0}" type="presParOf" srcId="{AF156B16-8968-4C33-A4B0-4EDFCA34184A}" destId="{D440BE1A-8516-4358-BB4B-63169A5FC4BF}" srcOrd="2" destOrd="0" presId="urn:microsoft.com/office/officeart/2005/8/layout/vList2"/>
    <dgm:cxn modelId="{087A4CCD-1774-404D-A0BE-3F5E14F9C1BC}" type="presParOf" srcId="{AF156B16-8968-4C33-A4B0-4EDFCA34184A}" destId="{384E2999-17D4-479D-8881-72CE1C18C49F}" srcOrd="3" destOrd="0" presId="urn:microsoft.com/office/officeart/2005/8/layout/vList2"/>
    <dgm:cxn modelId="{CDAE6D8F-8BE9-4B29-9A0A-18B87D6862D9}" type="presParOf" srcId="{AF156B16-8968-4C33-A4B0-4EDFCA34184A}" destId="{8BD4E9F5-BAC4-4499-B5D0-F802CA0AF075}" srcOrd="4" destOrd="0" presId="urn:microsoft.com/office/officeart/2005/8/layout/vList2"/>
    <dgm:cxn modelId="{35ED2BDE-4173-4A2E-8A32-FA37C96EF6A2}" type="presParOf" srcId="{AF156B16-8968-4C33-A4B0-4EDFCA34184A}" destId="{53496E16-4833-4709-8D44-2847277FA2C5}" srcOrd="5" destOrd="0" presId="urn:microsoft.com/office/officeart/2005/8/layout/vList2"/>
    <dgm:cxn modelId="{57412417-7A09-4493-999C-9FB1778AC876}" type="presParOf" srcId="{AF156B16-8968-4C33-A4B0-4EDFCA34184A}" destId="{4465BA08-C27C-4999-9B3E-92CF2E96920B}" srcOrd="6" destOrd="0" presId="urn:microsoft.com/office/officeart/2005/8/layout/vList2"/>
    <dgm:cxn modelId="{D3556499-3C2F-4D80-8C14-AA0BAC6002FF}" type="presParOf" srcId="{AF156B16-8968-4C33-A4B0-4EDFCA34184A}" destId="{0E2FD4FE-7A40-43BE-8896-A850600BA263}" srcOrd="7" destOrd="0" presId="urn:microsoft.com/office/officeart/2005/8/layout/vList2"/>
    <dgm:cxn modelId="{CEB13EAA-EB15-4E89-B30B-6A60B9652D8C}" type="presParOf" srcId="{AF156B16-8968-4C33-A4B0-4EDFCA34184A}" destId="{E37BF2DB-15E0-4531-81DE-CA36C92A2B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E13B430-14B1-4E45-9CD6-4256E8294E0E}"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7357A27A-597A-4351-AF22-2124F6A73A24}">
      <dgm:prSet/>
      <dgm:spPr/>
      <dgm:t>
        <a:bodyPr/>
        <a:lstStyle/>
        <a:p>
          <a:r>
            <a:rPr lang="en-US" dirty="0"/>
            <a:t>Step 1</a:t>
          </a:r>
        </a:p>
      </dgm:t>
    </dgm:pt>
    <dgm:pt modelId="{0E5B6F29-8C9B-4656-BCC0-9392DD52F20B}" type="parTrans" cxnId="{0F9C210C-1B8A-4C0F-BA42-E7B110EC11DC}">
      <dgm:prSet/>
      <dgm:spPr/>
      <dgm:t>
        <a:bodyPr/>
        <a:lstStyle/>
        <a:p>
          <a:endParaRPr lang="en-US"/>
        </a:p>
      </dgm:t>
    </dgm:pt>
    <dgm:pt modelId="{11BB74CF-B6DB-4BDF-B170-5EE7C09135C5}" type="sibTrans" cxnId="{0F9C210C-1B8A-4C0F-BA42-E7B110EC11DC}">
      <dgm:prSet/>
      <dgm:spPr/>
      <dgm:t>
        <a:bodyPr/>
        <a:lstStyle/>
        <a:p>
          <a:endParaRPr lang="en-US"/>
        </a:p>
      </dgm:t>
    </dgm:pt>
    <dgm:pt modelId="{2747A8F1-C467-4B7C-B1E3-01F573A815F9}">
      <dgm:prSet custT="1"/>
      <dgm:spPr/>
      <dgm:t>
        <a:bodyPr/>
        <a:lstStyle/>
        <a:p>
          <a:r>
            <a:rPr lang="en-US" sz="3200" dirty="0"/>
            <a:t>Explore tasks by role</a:t>
          </a:r>
        </a:p>
      </dgm:t>
    </dgm:pt>
    <dgm:pt modelId="{D22110E8-DC96-4B81-AFC9-4A9856AB892F}" type="parTrans" cxnId="{9BA63B96-9593-434D-951D-BB1F1C2AF2BA}">
      <dgm:prSet/>
      <dgm:spPr/>
      <dgm:t>
        <a:bodyPr/>
        <a:lstStyle/>
        <a:p>
          <a:endParaRPr lang="en-US"/>
        </a:p>
      </dgm:t>
    </dgm:pt>
    <dgm:pt modelId="{3B7E98ED-2ED1-4A98-BE58-50E640F42F80}" type="sibTrans" cxnId="{9BA63B96-9593-434D-951D-BB1F1C2AF2BA}">
      <dgm:prSet/>
      <dgm:spPr/>
      <dgm:t>
        <a:bodyPr/>
        <a:lstStyle/>
        <a:p>
          <a:endParaRPr lang="en-US"/>
        </a:p>
      </dgm:t>
    </dgm:pt>
    <dgm:pt modelId="{9EED8B6E-B2FF-4A14-B10B-A872E85B43A6}">
      <dgm:prSet/>
      <dgm:spPr/>
      <dgm:t>
        <a:bodyPr/>
        <a:lstStyle/>
        <a:p>
          <a:r>
            <a:rPr lang="en-US" dirty="0"/>
            <a:t>Step 2</a:t>
          </a:r>
        </a:p>
      </dgm:t>
    </dgm:pt>
    <dgm:pt modelId="{3A04DAD9-4D2B-4E49-ACCE-AA724432A7B5}" type="parTrans" cxnId="{F790A026-50AC-4A97-AD8E-3AE5D87A4381}">
      <dgm:prSet/>
      <dgm:spPr/>
      <dgm:t>
        <a:bodyPr/>
        <a:lstStyle/>
        <a:p>
          <a:endParaRPr lang="en-US"/>
        </a:p>
      </dgm:t>
    </dgm:pt>
    <dgm:pt modelId="{73065F35-C42C-4C51-AA0F-B1D76ADC7B65}" type="sibTrans" cxnId="{F790A026-50AC-4A97-AD8E-3AE5D87A4381}">
      <dgm:prSet/>
      <dgm:spPr/>
      <dgm:t>
        <a:bodyPr/>
        <a:lstStyle/>
        <a:p>
          <a:endParaRPr lang="en-US"/>
        </a:p>
      </dgm:t>
    </dgm:pt>
    <dgm:pt modelId="{685B7714-1A9A-4C4E-9BA8-D9F400B0FB4C}">
      <dgm:prSet custT="1"/>
      <dgm:spPr/>
      <dgm:t>
        <a:bodyPr/>
        <a:lstStyle/>
        <a:p>
          <a:r>
            <a:rPr lang="en-US" sz="3200" dirty="0"/>
            <a:t>Develop an action plan</a:t>
          </a:r>
        </a:p>
      </dgm:t>
    </dgm:pt>
    <dgm:pt modelId="{07A0EC90-39D4-43C0-9B39-ADD87F1F0237}" type="parTrans" cxnId="{8B6298B1-476A-41D7-BB72-006F41509C54}">
      <dgm:prSet/>
      <dgm:spPr/>
      <dgm:t>
        <a:bodyPr/>
        <a:lstStyle/>
        <a:p>
          <a:endParaRPr lang="en-US"/>
        </a:p>
      </dgm:t>
    </dgm:pt>
    <dgm:pt modelId="{8810A881-C792-4BC1-BCDF-EE2B1EF18DB3}" type="sibTrans" cxnId="{8B6298B1-476A-41D7-BB72-006F41509C54}">
      <dgm:prSet/>
      <dgm:spPr/>
      <dgm:t>
        <a:bodyPr/>
        <a:lstStyle/>
        <a:p>
          <a:endParaRPr lang="en-US"/>
        </a:p>
      </dgm:t>
    </dgm:pt>
    <dgm:pt modelId="{B28ED4C7-A75E-4DF8-9A80-256E05E37C4D}" type="pres">
      <dgm:prSet presAssocID="{DE13B430-14B1-4E45-9CD6-4256E8294E0E}" presName="Name0" presStyleCnt="0">
        <dgm:presLayoutVars>
          <dgm:dir/>
          <dgm:animLvl val="lvl"/>
          <dgm:resizeHandles val="exact"/>
        </dgm:presLayoutVars>
      </dgm:prSet>
      <dgm:spPr/>
    </dgm:pt>
    <dgm:pt modelId="{0AB813DF-F8C2-4510-89FE-045A047F8884}" type="pres">
      <dgm:prSet presAssocID="{9EED8B6E-B2FF-4A14-B10B-A872E85B43A6}" presName="boxAndChildren" presStyleCnt="0"/>
      <dgm:spPr/>
    </dgm:pt>
    <dgm:pt modelId="{CBFCF6C9-E90D-4F77-97A2-17E66FE0927D}" type="pres">
      <dgm:prSet presAssocID="{9EED8B6E-B2FF-4A14-B10B-A872E85B43A6}" presName="parentTextBox" presStyleLbl="alignNode1" presStyleIdx="0" presStyleCnt="2"/>
      <dgm:spPr/>
    </dgm:pt>
    <dgm:pt modelId="{61217386-A006-4DCB-8C48-800033979228}" type="pres">
      <dgm:prSet presAssocID="{9EED8B6E-B2FF-4A14-B10B-A872E85B43A6}" presName="descendantBox" presStyleLbl="bgAccFollowNode1" presStyleIdx="0" presStyleCnt="2"/>
      <dgm:spPr/>
    </dgm:pt>
    <dgm:pt modelId="{4CB9E321-2C8E-4ECF-9E6F-E6C8AB631C35}" type="pres">
      <dgm:prSet presAssocID="{11BB74CF-B6DB-4BDF-B170-5EE7C09135C5}" presName="sp" presStyleCnt="0"/>
      <dgm:spPr/>
    </dgm:pt>
    <dgm:pt modelId="{32268F2E-5910-44E9-A8D4-B69461C36B2A}" type="pres">
      <dgm:prSet presAssocID="{7357A27A-597A-4351-AF22-2124F6A73A24}" presName="arrowAndChildren" presStyleCnt="0"/>
      <dgm:spPr/>
    </dgm:pt>
    <dgm:pt modelId="{FCB1319F-5DAD-4AAA-AC49-4C7D48D82AAB}" type="pres">
      <dgm:prSet presAssocID="{7357A27A-597A-4351-AF22-2124F6A73A24}" presName="parentTextArrow" presStyleLbl="node1" presStyleIdx="0" presStyleCnt="0"/>
      <dgm:spPr/>
    </dgm:pt>
    <dgm:pt modelId="{048FBD65-53E4-4BD6-AB42-DB32E90D5837}" type="pres">
      <dgm:prSet presAssocID="{7357A27A-597A-4351-AF22-2124F6A73A24}" presName="arrow" presStyleLbl="alignNode1" presStyleIdx="1" presStyleCnt="2"/>
      <dgm:spPr/>
    </dgm:pt>
    <dgm:pt modelId="{4FD93801-2A38-4756-BFE8-9D62FE744E74}" type="pres">
      <dgm:prSet presAssocID="{7357A27A-597A-4351-AF22-2124F6A73A24}" presName="descendantArrow" presStyleLbl="bgAccFollowNode1" presStyleIdx="1" presStyleCnt="2"/>
      <dgm:spPr/>
    </dgm:pt>
  </dgm:ptLst>
  <dgm:cxnLst>
    <dgm:cxn modelId="{0F9C210C-1B8A-4C0F-BA42-E7B110EC11DC}" srcId="{DE13B430-14B1-4E45-9CD6-4256E8294E0E}" destId="{7357A27A-597A-4351-AF22-2124F6A73A24}" srcOrd="0" destOrd="0" parTransId="{0E5B6F29-8C9B-4656-BCC0-9392DD52F20B}" sibTransId="{11BB74CF-B6DB-4BDF-B170-5EE7C09135C5}"/>
    <dgm:cxn modelId="{F790A026-50AC-4A97-AD8E-3AE5D87A4381}" srcId="{DE13B430-14B1-4E45-9CD6-4256E8294E0E}" destId="{9EED8B6E-B2FF-4A14-B10B-A872E85B43A6}" srcOrd="1" destOrd="0" parTransId="{3A04DAD9-4D2B-4E49-ACCE-AA724432A7B5}" sibTransId="{73065F35-C42C-4C51-AA0F-B1D76ADC7B65}"/>
    <dgm:cxn modelId="{9C22D346-2205-4EBC-96D0-5E296A4A2E26}" type="presOf" srcId="{7357A27A-597A-4351-AF22-2124F6A73A24}" destId="{048FBD65-53E4-4BD6-AB42-DB32E90D5837}" srcOrd="1" destOrd="0" presId="urn:microsoft.com/office/officeart/2016/7/layout/VerticalDownArrowProcess"/>
    <dgm:cxn modelId="{8B970E59-A48B-484B-B2D2-B405B0CA1A81}" type="presOf" srcId="{9EED8B6E-B2FF-4A14-B10B-A872E85B43A6}" destId="{CBFCF6C9-E90D-4F77-97A2-17E66FE0927D}" srcOrd="0" destOrd="0" presId="urn:microsoft.com/office/officeart/2016/7/layout/VerticalDownArrowProcess"/>
    <dgm:cxn modelId="{9BA63B96-9593-434D-951D-BB1F1C2AF2BA}" srcId="{7357A27A-597A-4351-AF22-2124F6A73A24}" destId="{2747A8F1-C467-4B7C-B1E3-01F573A815F9}" srcOrd="0" destOrd="0" parTransId="{D22110E8-DC96-4B81-AFC9-4A9856AB892F}" sibTransId="{3B7E98ED-2ED1-4A98-BE58-50E640F42F80}"/>
    <dgm:cxn modelId="{A1B11B9F-53B9-4CA3-BFF1-1327877D2ADD}" type="presOf" srcId="{685B7714-1A9A-4C4E-9BA8-D9F400B0FB4C}" destId="{61217386-A006-4DCB-8C48-800033979228}" srcOrd="0" destOrd="0" presId="urn:microsoft.com/office/officeart/2016/7/layout/VerticalDownArrowProcess"/>
    <dgm:cxn modelId="{8B6298B1-476A-41D7-BB72-006F41509C54}" srcId="{9EED8B6E-B2FF-4A14-B10B-A872E85B43A6}" destId="{685B7714-1A9A-4C4E-9BA8-D9F400B0FB4C}" srcOrd="0" destOrd="0" parTransId="{07A0EC90-39D4-43C0-9B39-ADD87F1F0237}" sibTransId="{8810A881-C792-4BC1-BCDF-EE2B1EF18DB3}"/>
    <dgm:cxn modelId="{683AAFB8-D333-4159-A328-D845D451C584}" type="presOf" srcId="{2747A8F1-C467-4B7C-B1E3-01F573A815F9}" destId="{4FD93801-2A38-4756-BFE8-9D62FE744E74}" srcOrd="0" destOrd="0" presId="urn:microsoft.com/office/officeart/2016/7/layout/VerticalDownArrowProcess"/>
    <dgm:cxn modelId="{929806C8-48BD-4A2E-B166-C8D35195BDD9}" type="presOf" srcId="{7357A27A-597A-4351-AF22-2124F6A73A24}" destId="{FCB1319F-5DAD-4AAA-AC49-4C7D48D82AAB}" srcOrd="0" destOrd="0" presId="urn:microsoft.com/office/officeart/2016/7/layout/VerticalDownArrowProcess"/>
    <dgm:cxn modelId="{0C0849D7-1CA8-46C0-9E7E-EB51A5638F67}" type="presOf" srcId="{DE13B430-14B1-4E45-9CD6-4256E8294E0E}" destId="{B28ED4C7-A75E-4DF8-9A80-256E05E37C4D}" srcOrd="0" destOrd="0" presId="urn:microsoft.com/office/officeart/2016/7/layout/VerticalDownArrowProcess"/>
    <dgm:cxn modelId="{B7F79D20-BEEA-462B-9122-5256797D6F20}" type="presParOf" srcId="{B28ED4C7-A75E-4DF8-9A80-256E05E37C4D}" destId="{0AB813DF-F8C2-4510-89FE-045A047F8884}" srcOrd="0" destOrd="0" presId="urn:microsoft.com/office/officeart/2016/7/layout/VerticalDownArrowProcess"/>
    <dgm:cxn modelId="{613C1E66-5AB4-46D7-B7D1-67D623F49D03}" type="presParOf" srcId="{0AB813DF-F8C2-4510-89FE-045A047F8884}" destId="{CBFCF6C9-E90D-4F77-97A2-17E66FE0927D}" srcOrd="0" destOrd="0" presId="urn:microsoft.com/office/officeart/2016/7/layout/VerticalDownArrowProcess"/>
    <dgm:cxn modelId="{764499F5-ACE9-4681-B7B0-C2FF7EE4D734}" type="presParOf" srcId="{0AB813DF-F8C2-4510-89FE-045A047F8884}" destId="{61217386-A006-4DCB-8C48-800033979228}" srcOrd="1" destOrd="0" presId="urn:microsoft.com/office/officeart/2016/7/layout/VerticalDownArrowProcess"/>
    <dgm:cxn modelId="{3E7172A1-BD7B-4DF0-B6CD-0AE7D7352F38}" type="presParOf" srcId="{B28ED4C7-A75E-4DF8-9A80-256E05E37C4D}" destId="{4CB9E321-2C8E-4ECF-9E6F-E6C8AB631C35}" srcOrd="1" destOrd="0" presId="urn:microsoft.com/office/officeart/2016/7/layout/VerticalDownArrowProcess"/>
    <dgm:cxn modelId="{E7B9751A-D29A-4033-B758-FDEDD5A21FB4}" type="presParOf" srcId="{B28ED4C7-A75E-4DF8-9A80-256E05E37C4D}" destId="{32268F2E-5910-44E9-A8D4-B69461C36B2A}" srcOrd="2" destOrd="0" presId="urn:microsoft.com/office/officeart/2016/7/layout/VerticalDownArrowProcess"/>
    <dgm:cxn modelId="{051A1DB8-F79E-45D8-9762-9AE34D7D4386}" type="presParOf" srcId="{32268F2E-5910-44E9-A8D4-B69461C36B2A}" destId="{FCB1319F-5DAD-4AAA-AC49-4C7D48D82AAB}" srcOrd="0" destOrd="0" presId="urn:microsoft.com/office/officeart/2016/7/layout/VerticalDownArrowProcess"/>
    <dgm:cxn modelId="{B42C6CEA-CF09-4485-B32E-2D4E4F055A8A}" type="presParOf" srcId="{32268F2E-5910-44E9-A8D4-B69461C36B2A}" destId="{048FBD65-53E4-4BD6-AB42-DB32E90D5837}" srcOrd="1" destOrd="0" presId="urn:microsoft.com/office/officeart/2016/7/layout/VerticalDownArrowProcess"/>
    <dgm:cxn modelId="{D86856A6-59FD-4E48-86EF-D914AABFE247}" type="presParOf" srcId="{32268F2E-5910-44E9-A8D4-B69461C36B2A}" destId="{4FD93801-2A38-4756-BFE8-9D62FE744E7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88516B-C406-2E47-B82B-C15A7247A7C7}"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412FACC6-4021-904E-ABE1-AB0019F1E976}">
      <dgm:prSet phldrT="[Text]"/>
      <dgm:spPr/>
      <dgm:t>
        <a:bodyPr/>
        <a:lstStyle/>
        <a:p>
          <a:r>
            <a:rPr lang="en-US" dirty="0"/>
            <a:t>Teachers are the most important within-school factor driving student achievement.</a:t>
          </a:r>
        </a:p>
      </dgm:t>
    </dgm:pt>
    <dgm:pt modelId="{94D34B89-E6CD-1743-9D3D-512097728B13}" type="parTrans" cxnId="{7DD19936-34A7-0641-8DFA-8DD46184233A}">
      <dgm:prSet/>
      <dgm:spPr/>
      <dgm:t>
        <a:bodyPr/>
        <a:lstStyle/>
        <a:p>
          <a:endParaRPr lang="en-US"/>
        </a:p>
      </dgm:t>
    </dgm:pt>
    <dgm:pt modelId="{9D2923C0-0B8F-2E47-A751-F079A1A54DAD}" type="sibTrans" cxnId="{7DD19936-34A7-0641-8DFA-8DD46184233A}">
      <dgm:prSet/>
      <dgm:spPr/>
      <dgm:t>
        <a:bodyPr/>
        <a:lstStyle/>
        <a:p>
          <a:endParaRPr lang="en-US" dirty="0"/>
        </a:p>
      </dgm:t>
    </dgm:pt>
    <dgm:pt modelId="{5A48458F-C8F0-114C-96AF-969408D92CB8}">
      <dgm:prSet phldrT="[Text]"/>
      <dgm:spPr/>
      <dgm:t>
        <a:bodyPr/>
        <a:lstStyle/>
        <a:p>
          <a:pPr rtl="0"/>
          <a:r>
            <a:rPr lang="en-US" dirty="0"/>
            <a:t>Diverse teachers improve outcomes for all students, particularly students of color.</a:t>
          </a:r>
        </a:p>
      </dgm:t>
    </dgm:pt>
    <dgm:pt modelId="{9CDE1555-DD6E-FD4E-A864-AD77CD31DFF5}" type="parTrans" cxnId="{6A6BFDE8-3866-634A-8843-5D3AE92D3047}">
      <dgm:prSet/>
      <dgm:spPr/>
      <dgm:t>
        <a:bodyPr/>
        <a:lstStyle/>
        <a:p>
          <a:endParaRPr lang="en-US"/>
        </a:p>
      </dgm:t>
    </dgm:pt>
    <dgm:pt modelId="{16910101-A072-2F40-99B3-0D181549B369}" type="sibTrans" cxnId="{6A6BFDE8-3866-634A-8843-5D3AE92D3047}">
      <dgm:prSet/>
      <dgm:spPr/>
      <dgm:t>
        <a:bodyPr/>
        <a:lstStyle/>
        <a:p>
          <a:endParaRPr lang="en-US" dirty="0"/>
        </a:p>
      </dgm:t>
    </dgm:pt>
    <dgm:pt modelId="{EADEC0D1-F065-6E4F-9279-42CFF638FDB2}">
      <dgm:prSet phldrT="[Text]"/>
      <dgm:spPr/>
      <dgm:t>
        <a:bodyPr/>
        <a:lstStyle/>
        <a:p>
          <a:r>
            <a:rPr lang="en-US" dirty="0"/>
            <a:t>Addressing shortages AND diversity can ensure that all students, particularly students of color, have access to effective instruction.</a:t>
          </a:r>
        </a:p>
      </dgm:t>
      <dgm:extLst>
        <a:ext uri="{E40237B7-FDA0-4F09-8148-C483321AD2D9}">
          <dgm14:cNvPr xmlns:dgm14="http://schemas.microsoft.com/office/drawing/2010/diagram" id="0" name="" descr="Teachers are the most important within-school factor driving student achievement.&#10;Diverse teachers improve outcomes for all students, particularly students of color.&#10;Addressing shortages AND diversity can ensure that all students, particularly students of color, have access to effective instruction.&#10;"/>
        </a:ext>
      </dgm:extLst>
    </dgm:pt>
    <dgm:pt modelId="{A31FA30E-8615-6E46-AE0F-D8EDB26DE6AA}" type="parTrans" cxnId="{E602AF45-F894-E74E-8566-878BD7D28C60}">
      <dgm:prSet/>
      <dgm:spPr/>
      <dgm:t>
        <a:bodyPr/>
        <a:lstStyle/>
        <a:p>
          <a:endParaRPr lang="en-US"/>
        </a:p>
      </dgm:t>
    </dgm:pt>
    <dgm:pt modelId="{F54F0111-BE81-104E-9DB2-AEBD52DB1ED7}" type="sibTrans" cxnId="{E602AF45-F894-E74E-8566-878BD7D28C60}">
      <dgm:prSet/>
      <dgm:spPr/>
      <dgm:t>
        <a:bodyPr/>
        <a:lstStyle/>
        <a:p>
          <a:endParaRPr lang="en-US"/>
        </a:p>
      </dgm:t>
    </dgm:pt>
    <dgm:pt modelId="{0A2A1645-22A2-2342-BF48-0C5F6F87E08E}" type="pres">
      <dgm:prSet presAssocID="{1288516B-C406-2E47-B82B-C15A7247A7C7}" presName="outerComposite" presStyleCnt="0">
        <dgm:presLayoutVars>
          <dgm:chMax val="5"/>
          <dgm:dir/>
          <dgm:resizeHandles val="exact"/>
        </dgm:presLayoutVars>
      </dgm:prSet>
      <dgm:spPr/>
    </dgm:pt>
    <dgm:pt modelId="{F0AA96B6-5F40-054A-86F2-0E3CBB598C6B}" type="pres">
      <dgm:prSet presAssocID="{1288516B-C406-2E47-B82B-C15A7247A7C7}" presName="dummyMaxCanvas" presStyleCnt="0">
        <dgm:presLayoutVars/>
      </dgm:prSet>
      <dgm:spPr/>
    </dgm:pt>
    <dgm:pt modelId="{963E268B-9612-444D-B8E0-095FF01CA403}" type="pres">
      <dgm:prSet presAssocID="{1288516B-C406-2E47-B82B-C15A7247A7C7}" presName="ThreeNodes_1" presStyleLbl="node1" presStyleIdx="0" presStyleCnt="3">
        <dgm:presLayoutVars>
          <dgm:bulletEnabled val="1"/>
        </dgm:presLayoutVars>
      </dgm:prSet>
      <dgm:spPr/>
    </dgm:pt>
    <dgm:pt modelId="{8F8ADFDE-7F4F-6D42-8CC0-3DFA439BA61A}" type="pres">
      <dgm:prSet presAssocID="{1288516B-C406-2E47-B82B-C15A7247A7C7}" presName="ThreeNodes_2" presStyleLbl="node1" presStyleIdx="1" presStyleCnt="3">
        <dgm:presLayoutVars>
          <dgm:bulletEnabled val="1"/>
        </dgm:presLayoutVars>
      </dgm:prSet>
      <dgm:spPr/>
    </dgm:pt>
    <dgm:pt modelId="{0CB4163C-E634-B143-8023-084586421FB3}" type="pres">
      <dgm:prSet presAssocID="{1288516B-C406-2E47-B82B-C15A7247A7C7}" presName="ThreeNodes_3" presStyleLbl="node1" presStyleIdx="2" presStyleCnt="3">
        <dgm:presLayoutVars>
          <dgm:bulletEnabled val="1"/>
        </dgm:presLayoutVars>
      </dgm:prSet>
      <dgm:spPr/>
    </dgm:pt>
    <dgm:pt modelId="{72ACDB46-DDD6-1C43-A0F6-8F6324A0B15A}" type="pres">
      <dgm:prSet presAssocID="{1288516B-C406-2E47-B82B-C15A7247A7C7}" presName="ThreeConn_1-2" presStyleLbl="fgAccFollowNode1" presStyleIdx="0" presStyleCnt="2">
        <dgm:presLayoutVars>
          <dgm:bulletEnabled val="1"/>
        </dgm:presLayoutVars>
      </dgm:prSet>
      <dgm:spPr/>
    </dgm:pt>
    <dgm:pt modelId="{A5501CF9-22A1-CD4B-864F-52C8C2FB54DA}" type="pres">
      <dgm:prSet presAssocID="{1288516B-C406-2E47-B82B-C15A7247A7C7}" presName="ThreeConn_2-3" presStyleLbl="fgAccFollowNode1" presStyleIdx="1" presStyleCnt="2">
        <dgm:presLayoutVars>
          <dgm:bulletEnabled val="1"/>
        </dgm:presLayoutVars>
      </dgm:prSet>
      <dgm:spPr/>
    </dgm:pt>
    <dgm:pt modelId="{B122B079-973F-E44E-9A7F-5C607E7C615A}" type="pres">
      <dgm:prSet presAssocID="{1288516B-C406-2E47-B82B-C15A7247A7C7}" presName="ThreeNodes_1_text" presStyleLbl="node1" presStyleIdx="2" presStyleCnt="3">
        <dgm:presLayoutVars>
          <dgm:bulletEnabled val="1"/>
        </dgm:presLayoutVars>
      </dgm:prSet>
      <dgm:spPr/>
    </dgm:pt>
    <dgm:pt modelId="{5029C5AC-9061-EA49-896D-9F4769999510}" type="pres">
      <dgm:prSet presAssocID="{1288516B-C406-2E47-B82B-C15A7247A7C7}" presName="ThreeNodes_2_text" presStyleLbl="node1" presStyleIdx="2" presStyleCnt="3">
        <dgm:presLayoutVars>
          <dgm:bulletEnabled val="1"/>
        </dgm:presLayoutVars>
      </dgm:prSet>
      <dgm:spPr/>
    </dgm:pt>
    <dgm:pt modelId="{DCEA46C8-181D-924B-9461-5E29705634ED}" type="pres">
      <dgm:prSet presAssocID="{1288516B-C406-2E47-B82B-C15A7247A7C7}" presName="ThreeNodes_3_text" presStyleLbl="node1" presStyleIdx="2" presStyleCnt="3">
        <dgm:presLayoutVars>
          <dgm:bulletEnabled val="1"/>
        </dgm:presLayoutVars>
      </dgm:prSet>
      <dgm:spPr/>
    </dgm:pt>
  </dgm:ptLst>
  <dgm:cxnLst>
    <dgm:cxn modelId="{BD6EF529-BDFF-B14A-AEB0-80B45A5842A3}" type="presOf" srcId="{EADEC0D1-F065-6E4F-9279-42CFF638FDB2}" destId="{DCEA46C8-181D-924B-9461-5E29705634ED}" srcOrd="1" destOrd="0" presId="urn:microsoft.com/office/officeart/2005/8/layout/vProcess5"/>
    <dgm:cxn modelId="{7DD19936-34A7-0641-8DFA-8DD46184233A}" srcId="{1288516B-C406-2E47-B82B-C15A7247A7C7}" destId="{412FACC6-4021-904E-ABE1-AB0019F1E976}" srcOrd="0" destOrd="0" parTransId="{94D34B89-E6CD-1743-9D3D-512097728B13}" sibTransId="{9D2923C0-0B8F-2E47-A751-F079A1A54DAD}"/>
    <dgm:cxn modelId="{E87DE53B-2E5C-C84B-81C2-147856CB30C7}" type="presOf" srcId="{16910101-A072-2F40-99B3-0D181549B369}" destId="{A5501CF9-22A1-CD4B-864F-52C8C2FB54DA}" srcOrd="0" destOrd="0" presId="urn:microsoft.com/office/officeart/2005/8/layout/vProcess5"/>
    <dgm:cxn modelId="{06E1143C-21DE-C144-8413-F9421402091B}" type="presOf" srcId="{5A48458F-C8F0-114C-96AF-969408D92CB8}" destId="{8F8ADFDE-7F4F-6D42-8CC0-3DFA439BA61A}" srcOrd="0" destOrd="0" presId="urn:microsoft.com/office/officeart/2005/8/layout/vProcess5"/>
    <dgm:cxn modelId="{F9ADA461-E7E1-7E4F-9B53-FCBCE6CD44C0}" type="presOf" srcId="{9D2923C0-0B8F-2E47-A751-F079A1A54DAD}" destId="{72ACDB46-DDD6-1C43-A0F6-8F6324A0B15A}" srcOrd="0" destOrd="0" presId="urn:microsoft.com/office/officeart/2005/8/layout/vProcess5"/>
    <dgm:cxn modelId="{B9256765-9DA7-1440-BB7A-A5789FADD687}" type="presOf" srcId="{1288516B-C406-2E47-B82B-C15A7247A7C7}" destId="{0A2A1645-22A2-2342-BF48-0C5F6F87E08E}" srcOrd="0" destOrd="0" presId="urn:microsoft.com/office/officeart/2005/8/layout/vProcess5"/>
    <dgm:cxn modelId="{E602AF45-F894-E74E-8566-878BD7D28C60}" srcId="{1288516B-C406-2E47-B82B-C15A7247A7C7}" destId="{EADEC0D1-F065-6E4F-9279-42CFF638FDB2}" srcOrd="2" destOrd="0" parTransId="{A31FA30E-8615-6E46-AE0F-D8EDB26DE6AA}" sibTransId="{F54F0111-BE81-104E-9DB2-AEBD52DB1ED7}"/>
    <dgm:cxn modelId="{71C33768-8AA8-C440-8330-FE05B92E010C}" type="presOf" srcId="{412FACC6-4021-904E-ABE1-AB0019F1E976}" destId="{B122B079-973F-E44E-9A7F-5C607E7C615A}" srcOrd="1" destOrd="0" presId="urn:microsoft.com/office/officeart/2005/8/layout/vProcess5"/>
    <dgm:cxn modelId="{16A69F87-172F-AB4E-9920-6FAC7079131C}" type="presOf" srcId="{412FACC6-4021-904E-ABE1-AB0019F1E976}" destId="{963E268B-9612-444D-B8E0-095FF01CA403}" srcOrd="0" destOrd="0" presId="urn:microsoft.com/office/officeart/2005/8/layout/vProcess5"/>
    <dgm:cxn modelId="{C738EDD1-1E73-BF47-81C1-F23776CE352B}" type="presOf" srcId="{EADEC0D1-F065-6E4F-9279-42CFF638FDB2}" destId="{0CB4163C-E634-B143-8023-084586421FB3}" srcOrd="0" destOrd="0" presId="urn:microsoft.com/office/officeart/2005/8/layout/vProcess5"/>
    <dgm:cxn modelId="{5641F0DE-7A3A-8346-A065-C01C24D03DB6}" type="presOf" srcId="{5A48458F-C8F0-114C-96AF-969408D92CB8}" destId="{5029C5AC-9061-EA49-896D-9F4769999510}" srcOrd="1" destOrd="0" presId="urn:microsoft.com/office/officeart/2005/8/layout/vProcess5"/>
    <dgm:cxn modelId="{6A6BFDE8-3866-634A-8843-5D3AE92D3047}" srcId="{1288516B-C406-2E47-B82B-C15A7247A7C7}" destId="{5A48458F-C8F0-114C-96AF-969408D92CB8}" srcOrd="1" destOrd="0" parTransId="{9CDE1555-DD6E-FD4E-A864-AD77CD31DFF5}" sibTransId="{16910101-A072-2F40-99B3-0D181549B369}"/>
    <dgm:cxn modelId="{CA379281-A648-7042-891E-A47C419BF7BF}" type="presParOf" srcId="{0A2A1645-22A2-2342-BF48-0C5F6F87E08E}" destId="{F0AA96B6-5F40-054A-86F2-0E3CBB598C6B}" srcOrd="0" destOrd="0" presId="urn:microsoft.com/office/officeart/2005/8/layout/vProcess5"/>
    <dgm:cxn modelId="{7E22ADB3-640B-7449-9818-CE0A695985F5}" type="presParOf" srcId="{0A2A1645-22A2-2342-BF48-0C5F6F87E08E}" destId="{963E268B-9612-444D-B8E0-095FF01CA403}" srcOrd="1" destOrd="0" presId="urn:microsoft.com/office/officeart/2005/8/layout/vProcess5"/>
    <dgm:cxn modelId="{08222CAE-2F73-804F-A976-9A2CE39AADA1}" type="presParOf" srcId="{0A2A1645-22A2-2342-BF48-0C5F6F87E08E}" destId="{8F8ADFDE-7F4F-6D42-8CC0-3DFA439BA61A}" srcOrd="2" destOrd="0" presId="urn:microsoft.com/office/officeart/2005/8/layout/vProcess5"/>
    <dgm:cxn modelId="{7A082988-629F-7B43-9F28-417512FB8CF7}" type="presParOf" srcId="{0A2A1645-22A2-2342-BF48-0C5F6F87E08E}" destId="{0CB4163C-E634-B143-8023-084586421FB3}" srcOrd="3" destOrd="0" presId="urn:microsoft.com/office/officeart/2005/8/layout/vProcess5"/>
    <dgm:cxn modelId="{112C5193-96B8-1740-BBF6-FB374D966DF6}" type="presParOf" srcId="{0A2A1645-22A2-2342-BF48-0C5F6F87E08E}" destId="{72ACDB46-DDD6-1C43-A0F6-8F6324A0B15A}" srcOrd="4" destOrd="0" presId="urn:microsoft.com/office/officeart/2005/8/layout/vProcess5"/>
    <dgm:cxn modelId="{DC717338-0150-D84A-AB9A-FC4C1424A371}" type="presParOf" srcId="{0A2A1645-22A2-2342-BF48-0C5F6F87E08E}" destId="{A5501CF9-22A1-CD4B-864F-52C8C2FB54DA}" srcOrd="5" destOrd="0" presId="urn:microsoft.com/office/officeart/2005/8/layout/vProcess5"/>
    <dgm:cxn modelId="{81EB7C36-DFF2-0541-A68E-BEEEA325ACA1}" type="presParOf" srcId="{0A2A1645-22A2-2342-BF48-0C5F6F87E08E}" destId="{B122B079-973F-E44E-9A7F-5C607E7C615A}" srcOrd="6" destOrd="0" presId="urn:microsoft.com/office/officeart/2005/8/layout/vProcess5"/>
    <dgm:cxn modelId="{213B32E6-9CDA-8C46-BF48-31FFA571B9D5}" type="presParOf" srcId="{0A2A1645-22A2-2342-BF48-0C5F6F87E08E}" destId="{5029C5AC-9061-EA49-896D-9F4769999510}" srcOrd="7" destOrd="0" presId="urn:microsoft.com/office/officeart/2005/8/layout/vProcess5"/>
    <dgm:cxn modelId="{F52D4B4D-75A3-534A-B5C2-F7B0B708F27B}" type="presParOf" srcId="{0A2A1645-22A2-2342-BF48-0C5F6F87E08E}" destId="{DCEA46C8-181D-924B-9461-5E29705634E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CF574D-E704-4A61-B181-5DBB369652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363B6C-0176-4FDA-9428-93E6E31A986E}">
      <dgm:prSet/>
      <dgm:spPr/>
      <dgm:t>
        <a:bodyPr/>
        <a:lstStyle/>
        <a:p>
          <a:r>
            <a:rPr lang="en-US" b="0" i="0" dirty="0"/>
            <a:t>Module 1: Landscape Analysis</a:t>
          </a:r>
          <a:endParaRPr lang="en-US" dirty="0"/>
        </a:p>
      </dgm:t>
    </dgm:pt>
    <dgm:pt modelId="{E21DA492-CF10-498A-AD3E-AA6FCE44DB08}" type="parTrans" cxnId="{B77BB85A-C32C-4752-B17A-7DD78D4D25C2}">
      <dgm:prSet/>
      <dgm:spPr/>
      <dgm:t>
        <a:bodyPr/>
        <a:lstStyle/>
        <a:p>
          <a:endParaRPr lang="en-US"/>
        </a:p>
      </dgm:t>
    </dgm:pt>
    <dgm:pt modelId="{B3BCD9FE-FB3E-426B-A00C-BFFFD7859795}" type="sibTrans" cxnId="{B77BB85A-C32C-4752-B17A-7DD78D4D25C2}">
      <dgm:prSet/>
      <dgm:spPr/>
      <dgm:t>
        <a:bodyPr/>
        <a:lstStyle/>
        <a:p>
          <a:endParaRPr lang="en-US"/>
        </a:p>
      </dgm:t>
    </dgm:pt>
    <dgm:pt modelId="{98A612F3-56CA-498E-8A95-AC208FE299D2}">
      <dgm:prSet/>
      <dgm:spPr>
        <a:solidFill>
          <a:srgbClr val="346DA3"/>
        </a:solidFill>
      </dgm:spPr>
      <dgm:t>
        <a:bodyPr/>
        <a:lstStyle/>
        <a:p>
          <a:r>
            <a:rPr lang="en-US" b="0" i="0" dirty="0"/>
            <a:t>Module 2: Data Analysis</a:t>
          </a:r>
          <a:endParaRPr lang="en-US" dirty="0"/>
        </a:p>
      </dgm:t>
    </dgm:pt>
    <dgm:pt modelId="{C0FEB301-9AA2-454E-B72F-2A075BB1B7A2}" type="parTrans" cxnId="{EFEDD8F5-5334-4E95-81FF-DC14FE9D3CC8}">
      <dgm:prSet/>
      <dgm:spPr/>
      <dgm:t>
        <a:bodyPr/>
        <a:lstStyle/>
        <a:p>
          <a:endParaRPr lang="en-US"/>
        </a:p>
      </dgm:t>
    </dgm:pt>
    <dgm:pt modelId="{6CE7AE5A-DADE-4B2B-9EAB-B72037419323}" type="sibTrans" cxnId="{EFEDD8F5-5334-4E95-81FF-DC14FE9D3CC8}">
      <dgm:prSet/>
      <dgm:spPr/>
      <dgm:t>
        <a:bodyPr/>
        <a:lstStyle/>
        <a:p>
          <a:endParaRPr lang="en-US"/>
        </a:p>
      </dgm:t>
    </dgm:pt>
    <dgm:pt modelId="{F1B268B0-C94F-4E71-9F77-B9B491469863}">
      <dgm:prSet/>
      <dgm:spPr>
        <a:solidFill>
          <a:srgbClr val="008290"/>
        </a:solidFill>
      </dgm:spPr>
      <dgm:t>
        <a:bodyPr/>
        <a:lstStyle/>
        <a:p>
          <a:r>
            <a:rPr lang="en-US" b="0" i="0" dirty="0"/>
            <a:t>Module 3: Root Cause Analysis</a:t>
          </a:r>
          <a:endParaRPr lang="en-US" dirty="0"/>
        </a:p>
      </dgm:t>
    </dgm:pt>
    <dgm:pt modelId="{4691841F-2B70-410D-8212-EC81721C1679}" type="parTrans" cxnId="{20AEB7C5-1F6B-4033-A72C-B5679ACA023B}">
      <dgm:prSet/>
      <dgm:spPr/>
      <dgm:t>
        <a:bodyPr/>
        <a:lstStyle/>
        <a:p>
          <a:endParaRPr lang="en-US"/>
        </a:p>
      </dgm:t>
    </dgm:pt>
    <dgm:pt modelId="{43F04DCC-2A65-43B5-8560-B2672B06B31D}" type="sibTrans" cxnId="{20AEB7C5-1F6B-4033-A72C-B5679ACA023B}">
      <dgm:prSet/>
      <dgm:spPr/>
      <dgm:t>
        <a:bodyPr/>
        <a:lstStyle/>
        <a:p>
          <a:endParaRPr lang="en-US"/>
        </a:p>
      </dgm:t>
    </dgm:pt>
    <dgm:pt modelId="{CD6EE235-4E0C-44A1-B441-24A9295B2929}">
      <dgm:prSet/>
      <dgm:spPr>
        <a:solidFill>
          <a:srgbClr val="82006C"/>
        </a:solidFill>
      </dgm:spPr>
      <dgm:t>
        <a:bodyPr/>
        <a:lstStyle/>
        <a:p>
          <a:r>
            <a:rPr lang="en-US" b="0" i="0" dirty="0"/>
            <a:t>Module 4: Select Strategies</a:t>
          </a:r>
          <a:endParaRPr lang="en-US" dirty="0"/>
        </a:p>
      </dgm:t>
    </dgm:pt>
    <dgm:pt modelId="{30C71CDA-8B92-44B5-BB12-D338927475C2}" type="parTrans" cxnId="{3D6E9C0B-EE08-4AD5-8D5D-9CDB83BDDB84}">
      <dgm:prSet/>
      <dgm:spPr/>
      <dgm:t>
        <a:bodyPr/>
        <a:lstStyle/>
        <a:p>
          <a:endParaRPr lang="en-US"/>
        </a:p>
      </dgm:t>
    </dgm:pt>
    <dgm:pt modelId="{A1EEB6B3-1CB1-43B3-9D12-64C1961A97FB}" type="sibTrans" cxnId="{3D6E9C0B-EE08-4AD5-8D5D-9CDB83BDDB84}">
      <dgm:prSet/>
      <dgm:spPr/>
      <dgm:t>
        <a:bodyPr/>
        <a:lstStyle/>
        <a:p>
          <a:endParaRPr lang="en-US"/>
        </a:p>
      </dgm:t>
    </dgm:pt>
    <dgm:pt modelId="{74F11129-1C98-4F3F-830D-A825C998B4CB}">
      <dgm:prSet/>
      <dgm:spPr>
        <a:solidFill>
          <a:srgbClr val="3F4D75"/>
        </a:solidFill>
      </dgm:spPr>
      <dgm:t>
        <a:bodyPr/>
        <a:lstStyle/>
        <a:p>
          <a:r>
            <a:rPr lang="en-US" b="0" i="0" dirty="0"/>
            <a:t>Module 5: Action Planning</a:t>
          </a:r>
          <a:endParaRPr lang="en-US" dirty="0"/>
        </a:p>
      </dgm:t>
    </dgm:pt>
    <dgm:pt modelId="{A6712EEA-4886-49C4-85DC-8A8262848971}" type="parTrans" cxnId="{B14F9F7B-BAD6-4146-8786-E411F740F223}">
      <dgm:prSet/>
      <dgm:spPr/>
      <dgm:t>
        <a:bodyPr/>
        <a:lstStyle/>
        <a:p>
          <a:endParaRPr lang="en-US"/>
        </a:p>
      </dgm:t>
    </dgm:pt>
    <dgm:pt modelId="{7C0AC49C-DDF3-4DC1-974E-34CECE7480F9}" type="sibTrans" cxnId="{B14F9F7B-BAD6-4146-8786-E411F740F223}">
      <dgm:prSet/>
      <dgm:spPr/>
      <dgm:t>
        <a:bodyPr/>
        <a:lstStyle/>
        <a:p>
          <a:endParaRPr lang="en-US"/>
        </a:p>
      </dgm:t>
    </dgm:pt>
    <dgm:pt modelId="{AF156B16-8968-4C33-A4B0-4EDFCA34184A}" type="pres">
      <dgm:prSet presAssocID="{72CF574D-E704-4A61-B181-5DBB369652E7}" presName="linear" presStyleCnt="0">
        <dgm:presLayoutVars>
          <dgm:animLvl val="lvl"/>
          <dgm:resizeHandles val="exact"/>
        </dgm:presLayoutVars>
      </dgm:prSet>
      <dgm:spPr/>
    </dgm:pt>
    <dgm:pt modelId="{8837BD7D-DAEB-47FB-BB51-53F51DBD5C56}" type="pres">
      <dgm:prSet presAssocID="{19363B6C-0176-4FDA-9428-93E6E31A986E}" presName="parentText" presStyleLbl="node1" presStyleIdx="0" presStyleCnt="5">
        <dgm:presLayoutVars>
          <dgm:chMax val="0"/>
          <dgm:bulletEnabled val="1"/>
        </dgm:presLayoutVars>
      </dgm:prSet>
      <dgm:spPr/>
    </dgm:pt>
    <dgm:pt modelId="{9E139C7B-4E41-4E51-AD6E-299ABBC107F2}" type="pres">
      <dgm:prSet presAssocID="{B3BCD9FE-FB3E-426B-A00C-BFFFD7859795}" presName="spacer" presStyleCnt="0"/>
      <dgm:spPr/>
    </dgm:pt>
    <dgm:pt modelId="{D440BE1A-8516-4358-BB4B-63169A5FC4BF}" type="pres">
      <dgm:prSet presAssocID="{98A612F3-56CA-498E-8A95-AC208FE299D2}" presName="parentText" presStyleLbl="node1" presStyleIdx="1" presStyleCnt="5">
        <dgm:presLayoutVars>
          <dgm:chMax val="0"/>
          <dgm:bulletEnabled val="1"/>
        </dgm:presLayoutVars>
      </dgm:prSet>
      <dgm:spPr/>
    </dgm:pt>
    <dgm:pt modelId="{384E2999-17D4-479D-8881-72CE1C18C49F}" type="pres">
      <dgm:prSet presAssocID="{6CE7AE5A-DADE-4B2B-9EAB-B72037419323}" presName="spacer" presStyleCnt="0"/>
      <dgm:spPr/>
    </dgm:pt>
    <dgm:pt modelId="{8BD4E9F5-BAC4-4499-B5D0-F802CA0AF075}" type="pres">
      <dgm:prSet presAssocID="{F1B268B0-C94F-4E71-9F77-B9B491469863}" presName="parentText" presStyleLbl="node1" presStyleIdx="2" presStyleCnt="5">
        <dgm:presLayoutVars>
          <dgm:chMax val="0"/>
          <dgm:bulletEnabled val="1"/>
        </dgm:presLayoutVars>
      </dgm:prSet>
      <dgm:spPr/>
    </dgm:pt>
    <dgm:pt modelId="{53496E16-4833-4709-8D44-2847277FA2C5}" type="pres">
      <dgm:prSet presAssocID="{43F04DCC-2A65-43B5-8560-B2672B06B31D}" presName="spacer" presStyleCnt="0"/>
      <dgm:spPr/>
    </dgm:pt>
    <dgm:pt modelId="{4465BA08-C27C-4999-9B3E-92CF2E96920B}" type="pres">
      <dgm:prSet presAssocID="{CD6EE235-4E0C-44A1-B441-24A9295B2929}" presName="parentText" presStyleLbl="node1" presStyleIdx="3" presStyleCnt="5">
        <dgm:presLayoutVars>
          <dgm:chMax val="0"/>
          <dgm:bulletEnabled val="1"/>
        </dgm:presLayoutVars>
      </dgm:prSet>
      <dgm:spPr/>
    </dgm:pt>
    <dgm:pt modelId="{0E2FD4FE-7A40-43BE-8896-A850600BA263}" type="pres">
      <dgm:prSet presAssocID="{A1EEB6B3-1CB1-43B3-9D12-64C1961A97FB}" presName="spacer" presStyleCnt="0"/>
      <dgm:spPr/>
    </dgm:pt>
    <dgm:pt modelId="{E37BF2DB-15E0-4531-81DE-CA36C92A2BD9}" type="pres">
      <dgm:prSet presAssocID="{74F11129-1C98-4F3F-830D-A825C998B4CB}" presName="parentText" presStyleLbl="node1" presStyleIdx="4" presStyleCnt="5">
        <dgm:presLayoutVars>
          <dgm:chMax val="0"/>
          <dgm:bulletEnabled val="1"/>
        </dgm:presLayoutVars>
      </dgm:prSet>
      <dgm:spPr/>
    </dgm:pt>
  </dgm:ptLst>
  <dgm:cxnLst>
    <dgm:cxn modelId="{1FDE1B04-0D6E-4799-8351-E9DA51853944}" type="presOf" srcId="{74F11129-1C98-4F3F-830D-A825C998B4CB}" destId="{E37BF2DB-15E0-4531-81DE-CA36C92A2BD9}" srcOrd="0" destOrd="0" presId="urn:microsoft.com/office/officeart/2005/8/layout/vList2"/>
    <dgm:cxn modelId="{3D6E9C0B-EE08-4AD5-8D5D-9CDB83BDDB84}" srcId="{72CF574D-E704-4A61-B181-5DBB369652E7}" destId="{CD6EE235-4E0C-44A1-B441-24A9295B2929}" srcOrd="3" destOrd="0" parTransId="{30C71CDA-8B92-44B5-BB12-D338927475C2}" sibTransId="{A1EEB6B3-1CB1-43B3-9D12-64C1961A97FB}"/>
    <dgm:cxn modelId="{B77BB85A-C32C-4752-B17A-7DD78D4D25C2}" srcId="{72CF574D-E704-4A61-B181-5DBB369652E7}" destId="{19363B6C-0176-4FDA-9428-93E6E31A986E}" srcOrd="0" destOrd="0" parTransId="{E21DA492-CF10-498A-AD3E-AA6FCE44DB08}" sibTransId="{B3BCD9FE-FB3E-426B-A00C-BFFFD7859795}"/>
    <dgm:cxn modelId="{B14F9F7B-BAD6-4146-8786-E411F740F223}" srcId="{72CF574D-E704-4A61-B181-5DBB369652E7}" destId="{74F11129-1C98-4F3F-830D-A825C998B4CB}" srcOrd="4" destOrd="0" parTransId="{A6712EEA-4886-49C4-85DC-8A8262848971}" sibTransId="{7C0AC49C-DDF3-4DC1-974E-34CECE7480F9}"/>
    <dgm:cxn modelId="{B5659684-53F3-4C25-8BD0-081E82870F0F}" type="presOf" srcId="{19363B6C-0176-4FDA-9428-93E6E31A986E}" destId="{8837BD7D-DAEB-47FB-BB51-53F51DBD5C56}" srcOrd="0" destOrd="0" presId="urn:microsoft.com/office/officeart/2005/8/layout/vList2"/>
    <dgm:cxn modelId="{D309D0A9-C3F3-48B3-8B18-A78563BF3348}" type="presOf" srcId="{72CF574D-E704-4A61-B181-5DBB369652E7}" destId="{AF156B16-8968-4C33-A4B0-4EDFCA34184A}" srcOrd="0" destOrd="0" presId="urn:microsoft.com/office/officeart/2005/8/layout/vList2"/>
    <dgm:cxn modelId="{87A4A2AA-43EF-4DB3-B240-AFEC8EBACF11}" type="presOf" srcId="{F1B268B0-C94F-4E71-9F77-B9B491469863}" destId="{8BD4E9F5-BAC4-4499-B5D0-F802CA0AF075}" srcOrd="0" destOrd="0" presId="urn:microsoft.com/office/officeart/2005/8/layout/vList2"/>
    <dgm:cxn modelId="{944765B0-5AF2-427E-AFC4-E5E7F4CA93D8}" type="presOf" srcId="{CD6EE235-4E0C-44A1-B441-24A9295B2929}" destId="{4465BA08-C27C-4999-9B3E-92CF2E96920B}" srcOrd="0" destOrd="0" presId="urn:microsoft.com/office/officeart/2005/8/layout/vList2"/>
    <dgm:cxn modelId="{20AEB7C5-1F6B-4033-A72C-B5679ACA023B}" srcId="{72CF574D-E704-4A61-B181-5DBB369652E7}" destId="{F1B268B0-C94F-4E71-9F77-B9B491469863}" srcOrd="2" destOrd="0" parTransId="{4691841F-2B70-410D-8212-EC81721C1679}" sibTransId="{43F04DCC-2A65-43B5-8560-B2672B06B31D}"/>
    <dgm:cxn modelId="{6970D4F1-8FF4-467F-9A2D-67E72EB043CF}" type="presOf" srcId="{98A612F3-56CA-498E-8A95-AC208FE299D2}" destId="{D440BE1A-8516-4358-BB4B-63169A5FC4BF}" srcOrd="0" destOrd="0" presId="urn:microsoft.com/office/officeart/2005/8/layout/vList2"/>
    <dgm:cxn modelId="{EFEDD8F5-5334-4E95-81FF-DC14FE9D3CC8}" srcId="{72CF574D-E704-4A61-B181-5DBB369652E7}" destId="{98A612F3-56CA-498E-8A95-AC208FE299D2}" srcOrd="1" destOrd="0" parTransId="{C0FEB301-9AA2-454E-B72F-2A075BB1B7A2}" sibTransId="{6CE7AE5A-DADE-4B2B-9EAB-B72037419323}"/>
    <dgm:cxn modelId="{33AAF474-2010-4692-8962-0EBC3168B76C}" type="presParOf" srcId="{AF156B16-8968-4C33-A4B0-4EDFCA34184A}" destId="{8837BD7D-DAEB-47FB-BB51-53F51DBD5C56}" srcOrd="0" destOrd="0" presId="urn:microsoft.com/office/officeart/2005/8/layout/vList2"/>
    <dgm:cxn modelId="{3D0123D6-6729-425A-9E00-BD12D2FAD5CC}" type="presParOf" srcId="{AF156B16-8968-4C33-A4B0-4EDFCA34184A}" destId="{9E139C7B-4E41-4E51-AD6E-299ABBC107F2}" srcOrd="1" destOrd="0" presId="urn:microsoft.com/office/officeart/2005/8/layout/vList2"/>
    <dgm:cxn modelId="{C1357397-5306-4528-92F4-6E1B4BB281E0}" type="presParOf" srcId="{AF156B16-8968-4C33-A4B0-4EDFCA34184A}" destId="{D440BE1A-8516-4358-BB4B-63169A5FC4BF}" srcOrd="2" destOrd="0" presId="urn:microsoft.com/office/officeart/2005/8/layout/vList2"/>
    <dgm:cxn modelId="{087A4CCD-1774-404D-A0BE-3F5E14F9C1BC}" type="presParOf" srcId="{AF156B16-8968-4C33-A4B0-4EDFCA34184A}" destId="{384E2999-17D4-479D-8881-72CE1C18C49F}" srcOrd="3" destOrd="0" presId="urn:microsoft.com/office/officeart/2005/8/layout/vList2"/>
    <dgm:cxn modelId="{CDAE6D8F-8BE9-4B29-9A0A-18B87D6862D9}" type="presParOf" srcId="{AF156B16-8968-4C33-A4B0-4EDFCA34184A}" destId="{8BD4E9F5-BAC4-4499-B5D0-F802CA0AF075}" srcOrd="4" destOrd="0" presId="urn:microsoft.com/office/officeart/2005/8/layout/vList2"/>
    <dgm:cxn modelId="{35ED2BDE-4173-4A2E-8A32-FA37C96EF6A2}" type="presParOf" srcId="{AF156B16-8968-4C33-A4B0-4EDFCA34184A}" destId="{53496E16-4833-4709-8D44-2847277FA2C5}" srcOrd="5" destOrd="0" presId="urn:microsoft.com/office/officeart/2005/8/layout/vList2"/>
    <dgm:cxn modelId="{57412417-7A09-4493-999C-9FB1778AC876}" type="presParOf" srcId="{AF156B16-8968-4C33-A4B0-4EDFCA34184A}" destId="{4465BA08-C27C-4999-9B3E-92CF2E96920B}" srcOrd="6" destOrd="0" presId="urn:microsoft.com/office/officeart/2005/8/layout/vList2"/>
    <dgm:cxn modelId="{D3556499-3C2F-4D80-8C14-AA0BAC6002FF}" type="presParOf" srcId="{AF156B16-8968-4C33-A4B0-4EDFCA34184A}" destId="{0E2FD4FE-7A40-43BE-8896-A850600BA263}" srcOrd="7" destOrd="0" presId="urn:microsoft.com/office/officeart/2005/8/layout/vList2"/>
    <dgm:cxn modelId="{CEB13EAA-EB15-4E89-B30B-6A60B9652D8C}" type="presParOf" srcId="{AF156B16-8968-4C33-A4B0-4EDFCA34184A}" destId="{E37BF2DB-15E0-4531-81DE-CA36C92A2B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2184C8-7484-4E27-9C9B-C9158AFDCF62}"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B0A6634E-0027-4F6D-995C-CC444F2D705C}">
      <dgm:prSet/>
      <dgm:spPr/>
      <dgm:t>
        <a:bodyPr/>
        <a:lstStyle/>
        <a:p>
          <a:pPr>
            <a:lnSpc>
              <a:spcPct val="100000"/>
            </a:lnSpc>
            <a:defRPr cap="all"/>
          </a:pPr>
          <a:r>
            <a:rPr lang="en-US" b="0" i="0" cap="none" dirty="0"/>
            <a:t>Be present and attentive.</a:t>
          </a:r>
          <a:endParaRPr lang="en-US" cap="none" dirty="0"/>
        </a:p>
      </dgm:t>
    </dgm:pt>
    <dgm:pt modelId="{954110BB-5483-4CD3-9CDF-7E11268D7FE6}" type="parTrans" cxnId="{9877C0A1-1A78-4E7B-9CA6-C2E540C6EE93}">
      <dgm:prSet/>
      <dgm:spPr/>
      <dgm:t>
        <a:bodyPr/>
        <a:lstStyle/>
        <a:p>
          <a:endParaRPr lang="en-US"/>
        </a:p>
      </dgm:t>
    </dgm:pt>
    <dgm:pt modelId="{DB690BB6-9E0A-4810-82EA-25191C5EA5DB}" type="sibTrans" cxnId="{9877C0A1-1A78-4E7B-9CA6-C2E540C6EE93}">
      <dgm:prSet/>
      <dgm:spPr/>
      <dgm:t>
        <a:bodyPr/>
        <a:lstStyle/>
        <a:p>
          <a:endParaRPr lang="en-US"/>
        </a:p>
      </dgm:t>
    </dgm:pt>
    <dgm:pt modelId="{847124B0-AA84-4E19-8F0E-3EAE78C671BD}">
      <dgm:prSet/>
      <dgm:spPr/>
      <dgm:t>
        <a:bodyPr/>
        <a:lstStyle/>
        <a:p>
          <a:pPr>
            <a:lnSpc>
              <a:spcPct val="100000"/>
            </a:lnSpc>
            <a:defRPr cap="all"/>
          </a:pPr>
          <a:r>
            <a:rPr lang="en-US" b="0" i="0" cap="none" dirty="0"/>
            <a:t>Share the air.</a:t>
          </a:r>
          <a:endParaRPr lang="en-US" cap="none" dirty="0"/>
        </a:p>
      </dgm:t>
    </dgm:pt>
    <dgm:pt modelId="{FEFB06A1-D184-40EB-94BC-E59AE0FA297C}" type="parTrans" cxnId="{BBA81E88-3E06-4EC1-B3C7-3F1FF0EFEAF4}">
      <dgm:prSet/>
      <dgm:spPr/>
      <dgm:t>
        <a:bodyPr/>
        <a:lstStyle/>
        <a:p>
          <a:endParaRPr lang="en-US"/>
        </a:p>
      </dgm:t>
    </dgm:pt>
    <dgm:pt modelId="{C261AD3F-3207-465D-802D-D3A572A579EA}" type="sibTrans" cxnId="{BBA81E88-3E06-4EC1-B3C7-3F1FF0EFEAF4}">
      <dgm:prSet/>
      <dgm:spPr/>
      <dgm:t>
        <a:bodyPr/>
        <a:lstStyle/>
        <a:p>
          <a:endParaRPr lang="en-US"/>
        </a:p>
      </dgm:t>
    </dgm:pt>
    <dgm:pt modelId="{E5EF607D-8A79-47C6-B48B-DBD5D616F834}">
      <dgm:prSet/>
      <dgm:spPr/>
      <dgm:t>
        <a:bodyPr/>
        <a:lstStyle/>
        <a:p>
          <a:pPr>
            <a:lnSpc>
              <a:spcPct val="100000"/>
            </a:lnSpc>
            <a:defRPr cap="all"/>
          </a:pPr>
          <a:r>
            <a:rPr lang="en-US" b="0" i="0" cap="none" dirty="0"/>
            <a:t>Respect what is shared.</a:t>
          </a:r>
          <a:endParaRPr lang="en-US" cap="none" dirty="0"/>
        </a:p>
      </dgm:t>
    </dgm:pt>
    <dgm:pt modelId="{68D22D95-C17C-40EA-B5FA-3D1AED50CF7E}" type="parTrans" cxnId="{DAB82BE1-ED0E-44D8-AF33-B3D4B57D6B10}">
      <dgm:prSet/>
      <dgm:spPr/>
      <dgm:t>
        <a:bodyPr/>
        <a:lstStyle/>
        <a:p>
          <a:endParaRPr lang="en-US"/>
        </a:p>
      </dgm:t>
    </dgm:pt>
    <dgm:pt modelId="{23A9225B-E58C-42A9-8103-5EAF57E5B5FB}" type="sibTrans" cxnId="{DAB82BE1-ED0E-44D8-AF33-B3D4B57D6B10}">
      <dgm:prSet/>
      <dgm:spPr/>
      <dgm:t>
        <a:bodyPr/>
        <a:lstStyle/>
        <a:p>
          <a:endParaRPr lang="en-US"/>
        </a:p>
      </dgm:t>
    </dgm:pt>
    <dgm:pt modelId="{D1BD3D02-57FA-43E8-94DE-1823673E7D3F}" type="pres">
      <dgm:prSet presAssocID="{792184C8-7484-4E27-9C9B-C9158AFDCF62}" presName="root" presStyleCnt="0">
        <dgm:presLayoutVars>
          <dgm:dir/>
          <dgm:resizeHandles val="exact"/>
        </dgm:presLayoutVars>
      </dgm:prSet>
      <dgm:spPr/>
    </dgm:pt>
    <dgm:pt modelId="{D4090A95-7CCE-4B14-8D35-79C6E7368C00}" type="pres">
      <dgm:prSet presAssocID="{B0A6634E-0027-4F6D-995C-CC444F2D705C}" presName="compNode" presStyleCnt="0"/>
      <dgm:spPr/>
    </dgm:pt>
    <dgm:pt modelId="{364B2958-C8D7-4AE7-9567-3E2BCA2A9FDC}" type="pres">
      <dgm:prSet presAssocID="{B0A6634E-0027-4F6D-995C-CC444F2D705C}" presName="iconBgRect" presStyleLbl="bgShp" presStyleIdx="0" presStyleCnt="3"/>
      <dgm:spPr>
        <a:prstGeom prst="round2DiagRect">
          <a:avLst>
            <a:gd name="adj1" fmla="val 29727"/>
            <a:gd name="adj2" fmla="val 0"/>
          </a:avLst>
        </a:prstGeom>
      </dgm:spPr>
    </dgm:pt>
    <dgm:pt modelId="{F6D514E5-4E1C-444A-A04A-76CABD0F7300}" type="pres">
      <dgm:prSet presAssocID="{B0A6634E-0027-4F6D-995C-CC444F2D7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652E647B-D700-4E33-ABA6-3FB6B3D1E641}" type="pres">
      <dgm:prSet presAssocID="{B0A6634E-0027-4F6D-995C-CC444F2D705C}" presName="spaceRect" presStyleCnt="0"/>
      <dgm:spPr/>
    </dgm:pt>
    <dgm:pt modelId="{FDFCF0E6-B256-4BEC-8CCF-2D99982B0F68}" type="pres">
      <dgm:prSet presAssocID="{B0A6634E-0027-4F6D-995C-CC444F2D705C}" presName="textRect" presStyleLbl="revTx" presStyleIdx="0" presStyleCnt="3">
        <dgm:presLayoutVars>
          <dgm:chMax val="1"/>
          <dgm:chPref val="1"/>
        </dgm:presLayoutVars>
      </dgm:prSet>
      <dgm:spPr/>
    </dgm:pt>
    <dgm:pt modelId="{AEFF9BBB-2546-4616-B583-2CD00090B71D}" type="pres">
      <dgm:prSet presAssocID="{DB690BB6-9E0A-4810-82EA-25191C5EA5DB}" presName="sibTrans" presStyleCnt="0"/>
      <dgm:spPr/>
    </dgm:pt>
    <dgm:pt modelId="{8B6CDDF6-BD06-4979-B2EC-166C820D3591}" type="pres">
      <dgm:prSet presAssocID="{847124B0-AA84-4E19-8F0E-3EAE78C671BD}" presName="compNode" presStyleCnt="0"/>
      <dgm:spPr/>
    </dgm:pt>
    <dgm:pt modelId="{1DA33F01-9CE6-467B-8D0F-91D11355F108}" type="pres">
      <dgm:prSet presAssocID="{847124B0-AA84-4E19-8F0E-3EAE78C671BD}" presName="iconBgRect" presStyleLbl="bgShp" presStyleIdx="1" presStyleCnt="3"/>
      <dgm:spPr>
        <a:prstGeom prst="round2DiagRect">
          <a:avLst>
            <a:gd name="adj1" fmla="val 29727"/>
            <a:gd name="adj2" fmla="val 0"/>
          </a:avLst>
        </a:prstGeom>
      </dgm:spPr>
    </dgm:pt>
    <dgm:pt modelId="{3344062D-8C4F-4076-8A3B-E918E2CDF7F5}" type="pres">
      <dgm:prSet presAssocID="{847124B0-AA84-4E19-8F0E-3EAE78C671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t Air Balloon"/>
        </a:ext>
      </dgm:extLst>
    </dgm:pt>
    <dgm:pt modelId="{7762E2FD-9ECB-4435-9BCE-0D3356FB2873}" type="pres">
      <dgm:prSet presAssocID="{847124B0-AA84-4E19-8F0E-3EAE78C671BD}" presName="spaceRect" presStyleCnt="0"/>
      <dgm:spPr/>
    </dgm:pt>
    <dgm:pt modelId="{CBBCF14B-9633-4D59-BACE-9FE8A3564043}" type="pres">
      <dgm:prSet presAssocID="{847124B0-AA84-4E19-8F0E-3EAE78C671BD}" presName="textRect" presStyleLbl="revTx" presStyleIdx="1" presStyleCnt="3">
        <dgm:presLayoutVars>
          <dgm:chMax val="1"/>
          <dgm:chPref val="1"/>
        </dgm:presLayoutVars>
      </dgm:prSet>
      <dgm:spPr/>
    </dgm:pt>
    <dgm:pt modelId="{C213E99E-3BD3-4F0A-A6E7-8368756D94FC}" type="pres">
      <dgm:prSet presAssocID="{C261AD3F-3207-465D-802D-D3A572A579EA}" presName="sibTrans" presStyleCnt="0"/>
      <dgm:spPr/>
    </dgm:pt>
    <dgm:pt modelId="{77CD2B21-5FF9-48C1-AB99-5880B5C6F4D5}" type="pres">
      <dgm:prSet presAssocID="{E5EF607D-8A79-47C6-B48B-DBD5D616F834}" presName="compNode" presStyleCnt="0"/>
      <dgm:spPr/>
    </dgm:pt>
    <dgm:pt modelId="{AE22321D-B114-42A0-B3CD-84FCD201922F}" type="pres">
      <dgm:prSet presAssocID="{E5EF607D-8A79-47C6-B48B-DBD5D616F834}" presName="iconBgRect" presStyleLbl="bgShp" presStyleIdx="2" presStyleCnt="3"/>
      <dgm:spPr>
        <a:prstGeom prst="round2DiagRect">
          <a:avLst>
            <a:gd name="adj1" fmla="val 29727"/>
            <a:gd name="adj2" fmla="val 0"/>
          </a:avLst>
        </a:prstGeom>
      </dgm:spPr>
    </dgm:pt>
    <dgm:pt modelId="{B51249E8-E0A1-4DFB-86A0-C5DD9115ED11}" type="pres">
      <dgm:prSet presAssocID="{E5EF607D-8A79-47C6-B48B-DBD5D616F8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FC631A33-DA5A-4C56-949B-AB857BB9FDFC}" type="pres">
      <dgm:prSet presAssocID="{E5EF607D-8A79-47C6-B48B-DBD5D616F834}" presName="spaceRect" presStyleCnt="0"/>
      <dgm:spPr/>
    </dgm:pt>
    <dgm:pt modelId="{99ECCAC6-7725-4352-B063-20A5EDB49EC5}" type="pres">
      <dgm:prSet presAssocID="{E5EF607D-8A79-47C6-B48B-DBD5D616F834}" presName="textRect" presStyleLbl="revTx" presStyleIdx="2" presStyleCnt="3">
        <dgm:presLayoutVars>
          <dgm:chMax val="1"/>
          <dgm:chPref val="1"/>
        </dgm:presLayoutVars>
      </dgm:prSet>
      <dgm:spPr/>
    </dgm:pt>
  </dgm:ptLst>
  <dgm:cxnLst>
    <dgm:cxn modelId="{19694E29-7B58-48BA-833D-6BE98F9D19DE}" type="presOf" srcId="{E5EF607D-8A79-47C6-B48B-DBD5D616F834}" destId="{99ECCAC6-7725-4352-B063-20A5EDB49EC5}" srcOrd="0" destOrd="0" presId="urn:microsoft.com/office/officeart/2018/5/layout/IconLeafLabelList"/>
    <dgm:cxn modelId="{ACBCB143-51F9-40D3-93BF-CEB2DE0FDE1C}" type="presOf" srcId="{792184C8-7484-4E27-9C9B-C9158AFDCF62}" destId="{D1BD3D02-57FA-43E8-94DE-1823673E7D3F}" srcOrd="0" destOrd="0" presId="urn:microsoft.com/office/officeart/2018/5/layout/IconLeafLabelList"/>
    <dgm:cxn modelId="{9AAC676A-389F-4017-AD82-0F10456D488A}" type="presOf" srcId="{847124B0-AA84-4E19-8F0E-3EAE78C671BD}" destId="{CBBCF14B-9633-4D59-BACE-9FE8A3564043}" srcOrd="0" destOrd="0" presId="urn:microsoft.com/office/officeart/2018/5/layout/IconLeafLabelList"/>
    <dgm:cxn modelId="{BBA81E88-3E06-4EC1-B3C7-3F1FF0EFEAF4}" srcId="{792184C8-7484-4E27-9C9B-C9158AFDCF62}" destId="{847124B0-AA84-4E19-8F0E-3EAE78C671BD}" srcOrd="1" destOrd="0" parTransId="{FEFB06A1-D184-40EB-94BC-E59AE0FA297C}" sibTransId="{C261AD3F-3207-465D-802D-D3A572A579EA}"/>
    <dgm:cxn modelId="{9877C0A1-1A78-4E7B-9CA6-C2E540C6EE93}" srcId="{792184C8-7484-4E27-9C9B-C9158AFDCF62}" destId="{B0A6634E-0027-4F6D-995C-CC444F2D705C}" srcOrd="0" destOrd="0" parTransId="{954110BB-5483-4CD3-9CDF-7E11268D7FE6}" sibTransId="{DB690BB6-9E0A-4810-82EA-25191C5EA5DB}"/>
    <dgm:cxn modelId="{681244BB-A136-43F9-BD99-62D8834DB547}" type="presOf" srcId="{B0A6634E-0027-4F6D-995C-CC444F2D705C}" destId="{FDFCF0E6-B256-4BEC-8CCF-2D99982B0F68}" srcOrd="0" destOrd="0" presId="urn:microsoft.com/office/officeart/2018/5/layout/IconLeafLabelList"/>
    <dgm:cxn modelId="{DAB82BE1-ED0E-44D8-AF33-B3D4B57D6B10}" srcId="{792184C8-7484-4E27-9C9B-C9158AFDCF62}" destId="{E5EF607D-8A79-47C6-B48B-DBD5D616F834}" srcOrd="2" destOrd="0" parTransId="{68D22D95-C17C-40EA-B5FA-3D1AED50CF7E}" sibTransId="{23A9225B-E58C-42A9-8103-5EAF57E5B5FB}"/>
    <dgm:cxn modelId="{1AE1F9B0-645B-41A2-BE95-5266792EB2EF}" type="presParOf" srcId="{D1BD3D02-57FA-43E8-94DE-1823673E7D3F}" destId="{D4090A95-7CCE-4B14-8D35-79C6E7368C00}" srcOrd="0" destOrd="0" presId="urn:microsoft.com/office/officeart/2018/5/layout/IconLeafLabelList"/>
    <dgm:cxn modelId="{70A40FC0-6488-43CF-8EAB-C1755027B24E}" type="presParOf" srcId="{D4090A95-7CCE-4B14-8D35-79C6E7368C00}" destId="{364B2958-C8D7-4AE7-9567-3E2BCA2A9FDC}" srcOrd="0" destOrd="0" presId="urn:microsoft.com/office/officeart/2018/5/layout/IconLeafLabelList"/>
    <dgm:cxn modelId="{EA9C3673-88B8-4E0B-B042-298F33AFDD22}" type="presParOf" srcId="{D4090A95-7CCE-4B14-8D35-79C6E7368C00}" destId="{F6D514E5-4E1C-444A-A04A-76CABD0F7300}" srcOrd="1" destOrd="0" presId="urn:microsoft.com/office/officeart/2018/5/layout/IconLeafLabelList"/>
    <dgm:cxn modelId="{C48E31ED-E1B5-48A6-B218-3247E9C0129A}" type="presParOf" srcId="{D4090A95-7CCE-4B14-8D35-79C6E7368C00}" destId="{652E647B-D700-4E33-ABA6-3FB6B3D1E641}" srcOrd="2" destOrd="0" presId="urn:microsoft.com/office/officeart/2018/5/layout/IconLeafLabelList"/>
    <dgm:cxn modelId="{7C3785BE-2331-4E7E-8EDE-95543BA414C4}" type="presParOf" srcId="{D4090A95-7CCE-4B14-8D35-79C6E7368C00}" destId="{FDFCF0E6-B256-4BEC-8CCF-2D99982B0F68}" srcOrd="3" destOrd="0" presId="urn:microsoft.com/office/officeart/2018/5/layout/IconLeafLabelList"/>
    <dgm:cxn modelId="{75EEC72B-8698-49FA-9B25-AAD1DBA28630}" type="presParOf" srcId="{D1BD3D02-57FA-43E8-94DE-1823673E7D3F}" destId="{AEFF9BBB-2546-4616-B583-2CD00090B71D}" srcOrd="1" destOrd="0" presId="urn:microsoft.com/office/officeart/2018/5/layout/IconLeafLabelList"/>
    <dgm:cxn modelId="{1B68AE5A-4D96-4082-8B87-C1ABAF5225A4}" type="presParOf" srcId="{D1BD3D02-57FA-43E8-94DE-1823673E7D3F}" destId="{8B6CDDF6-BD06-4979-B2EC-166C820D3591}" srcOrd="2" destOrd="0" presId="urn:microsoft.com/office/officeart/2018/5/layout/IconLeafLabelList"/>
    <dgm:cxn modelId="{EA693A5D-5424-4950-AF63-2C493F6C309E}" type="presParOf" srcId="{8B6CDDF6-BD06-4979-B2EC-166C820D3591}" destId="{1DA33F01-9CE6-467B-8D0F-91D11355F108}" srcOrd="0" destOrd="0" presId="urn:microsoft.com/office/officeart/2018/5/layout/IconLeafLabelList"/>
    <dgm:cxn modelId="{8D9A1111-3419-4287-92BE-5128FB8C0EA3}" type="presParOf" srcId="{8B6CDDF6-BD06-4979-B2EC-166C820D3591}" destId="{3344062D-8C4F-4076-8A3B-E918E2CDF7F5}" srcOrd="1" destOrd="0" presId="urn:microsoft.com/office/officeart/2018/5/layout/IconLeafLabelList"/>
    <dgm:cxn modelId="{21C28C49-82A3-426F-A72B-70A30CC45BF5}" type="presParOf" srcId="{8B6CDDF6-BD06-4979-B2EC-166C820D3591}" destId="{7762E2FD-9ECB-4435-9BCE-0D3356FB2873}" srcOrd="2" destOrd="0" presId="urn:microsoft.com/office/officeart/2018/5/layout/IconLeafLabelList"/>
    <dgm:cxn modelId="{C033B8BC-DFA7-4043-AFD8-85B148833749}" type="presParOf" srcId="{8B6CDDF6-BD06-4979-B2EC-166C820D3591}" destId="{CBBCF14B-9633-4D59-BACE-9FE8A3564043}" srcOrd="3" destOrd="0" presId="urn:microsoft.com/office/officeart/2018/5/layout/IconLeafLabelList"/>
    <dgm:cxn modelId="{B9CBEEFD-B284-4A0B-AF40-284117704B8F}" type="presParOf" srcId="{D1BD3D02-57FA-43E8-94DE-1823673E7D3F}" destId="{C213E99E-3BD3-4F0A-A6E7-8368756D94FC}" srcOrd="3" destOrd="0" presId="urn:microsoft.com/office/officeart/2018/5/layout/IconLeafLabelList"/>
    <dgm:cxn modelId="{99EB25C9-2960-411B-8722-D3FD30CC0533}" type="presParOf" srcId="{D1BD3D02-57FA-43E8-94DE-1823673E7D3F}" destId="{77CD2B21-5FF9-48C1-AB99-5880B5C6F4D5}" srcOrd="4" destOrd="0" presId="urn:microsoft.com/office/officeart/2018/5/layout/IconLeafLabelList"/>
    <dgm:cxn modelId="{35DE3381-79F8-4F46-AC3E-29B65FF22307}" type="presParOf" srcId="{77CD2B21-5FF9-48C1-AB99-5880B5C6F4D5}" destId="{AE22321D-B114-42A0-B3CD-84FCD201922F}" srcOrd="0" destOrd="0" presId="urn:microsoft.com/office/officeart/2018/5/layout/IconLeafLabelList"/>
    <dgm:cxn modelId="{817C3603-EB0B-4DC7-96CE-7B01F2BA8BB9}" type="presParOf" srcId="{77CD2B21-5FF9-48C1-AB99-5880B5C6F4D5}" destId="{B51249E8-E0A1-4DFB-86A0-C5DD9115ED11}" srcOrd="1" destOrd="0" presId="urn:microsoft.com/office/officeart/2018/5/layout/IconLeafLabelList"/>
    <dgm:cxn modelId="{14235C44-6DF9-40B3-AE7C-76635B16CBC9}" type="presParOf" srcId="{77CD2B21-5FF9-48C1-AB99-5880B5C6F4D5}" destId="{FC631A33-DA5A-4C56-949B-AB857BB9FDFC}" srcOrd="2" destOrd="0" presId="urn:microsoft.com/office/officeart/2018/5/layout/IconLeafLabelList"/>
    <dgm:cxn modelId="{CA8E26A1-CF40-4B1C-9930-3DAEB3A12F77}" type="presParOf" srcId="{77CD2B21-5FF9-48C1-AB99-5880B5C6F4D5}" destId="{99ECCAC6-7725-4352-B063-20A5EDB49EC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CF574D-E704-4A61-B181-5DBB369652E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9363B6C-0176-4FDA-9428-93E6E31A986E}">
      <dgm:prSet/>
      <dgm:spPr/>
      <dgm:t>
        <a:bodyPr/>
        <a:lstStyle/>
        <a:p>
          <a:r>
            <a:rPr lang="en-US" b="0" i="0" dirty="0"/>
            <a:t>Module 1: Landscape Analysis</a:t>
          </a:r>
          <a:endParaRPr lang="en-US" dirty="0"/>
        </a:p>
      </dgm:t>
    </dgm:pt>
    <dgm:pt modelId="{E21DA492-CF10-498A-AD3E-AA6FCE44DB08}" type="parTrans" cxnId="{B77BB85A-C32C-4752-B17A-7DD78D4D25C2}">
      <dgm:prSet/>
      <dgm:spPr/>
      <dgm:t>
        <a:bodyPr/>
        <a:lstStyle/>
        <a:p>
          <a:endParaRPr lang="en-US"/>
        </a:p>
      </dgm:t>
    </dgm:pt>
    <dgm:pt modelId="{B3BCD9FE-FB3E-426B-A00C-BFFFD7859795}" type="sibTrans" cxnId="{B77BB85A-C32C-4752-B17A-7DD78D4D25C2}">
      <dgm:prSet/>
      <dgm:spPr/>
      <dgm:t>
        <a:bodyPr/>
        <a:lstStyle/>
        <a:p>
          <a:endParaRPr lang="en-US"/>
        </a:p>
      </dgm:t>
    </dgm:pt>
    <dgm:pt modelId="{98A612F3-56CA-498E-8A95-AC208FE299D2}">
      <dgm:prSet/>
      <dgm:spPr>
        <a:solidFill>
          <a:srgbClr val="346DA3"/>
        </a:solidFill>
      </dgm:spPr>
      <dgm:t>
        <a:bodyPr/>
        <a:lstStyle/>
        <a:p>
          <a:r>
            <a:rPr lang="en-US" b="0" i="0" dirty="0"/>
            <a:t>Module 2: Data Analysis</a:t>
          </a:r>
          <a:endParaRPr lang="en-US" dirty="0"/>
        </a:p>
      </dgm:t>
    </dgm:pt>
    <dgm:pt modelId="{C0FEB301-9AA2-454E-B72F-2A075BB1B7A2}" type="parTrans" cxnId="{EFEDD8F5-5334-4E95-81FF-DC14FE9D3CC8}">
      <dgm:prSet/>
      <dgm:spPr/>
      <dgm:t>
        <a:bodyPr/>
        <a:lstStyle/>
        <a:p>
          <a:endParaRPr lang="en-US"/>
        </a:p>
      </dgm:t>
    </dgm:pt>
    <dgm:pt modelId="{6CE7AE5A-DADE-4B2B-9EAB-B72037419323}" type="sibTrans" cxnId="{EFEDD8F5-5334-4E95-81FF-DC14FE9D3CC8}">
      <dgm:prSet/>
      <dgm:spPr/>
      <dgm:t>
        <a:bodyPr/>
        <a:lstStyle/>
        <a:p>
          <a:endParaRPr lang="en-US"/>
        </a:p>
      </dgm:t>
    </dgm:pt>
    <dgm:pt modelId="{F1B268B0-C94F-4E71-9F77-B9B491469863}">
      <dgm:prSet/>
      <dgm:spPr>
        <a:solidFill>
          <a:srgbClr val="008290"/>
        </a:solidFill>
      </dgm:spPr>
      <dgm:t>
        <a:bodyPr/>
        <a:lstStyle/>
        <a:p>
          <a:r>
            <a:rPr lang="en-US" b="0" i="0" dirty="0"/>
            <a:t>Module 3: Root Cause Analysis</a:t>
          </a:r>
          <a:endParaRPr lang="en-US" dirty="0"/>
        </a:p>
      </dgm:t>
    </dgm:pt>
    <dgm:pt modelId="{4691841F-2B70-410D-8212-EC81721C1679}" type="parTrans" cxnId="{20AEB7C5-1F6B-4033-A72C-B5679ACA023B}">
      <dgm:prSet/>
      <dgm:spPr/>
      <dgm:t>
        <a:bodyPr/>
        <a:lstStyle/>
        <a:p>
          <a:endParaRPr lang="en-US"/>
        </a:p>
      </dgm:t>
    </dgm:pt>
    <dgm:pt modelId="{43F04DCC-2A65-43B5-8560-B2672B06B31D}" type="sibTrans" cxnId="{20AEB7C5-1F6B-4033-A72C-B5679ACA023B}">
      <dgm:prSet/>
      <dgm:spPr/>
      <dgm:t>
        <a:bodyPr/>
        <a:lstStyle/>
        <a:p>
          <a:endParaRPr lang="en-US"/>
        </a:p>
      </dgm:t>
    </dgm:pt>
    <dgm:pt modelId="{CD6EE235-4E0C-44A1-B441-24A9295B2929}">
      <dgm:prSet/>
      <dgm:spPr>
        <a:solidFill>
          <a:srgbClr val="82006C"/>
        </a:solidFill>
      </dgm:spPr>
      <dgm:t>
        <a:bodyPr/>
        <a:lstStyle/>
        <a:p>
          <a:r>
            <a:rPr lang="en-US" b="0" i="0" dirty="0"/>
            <a:t>Module 4: Select Strategies</a:t>
          </a:r>
          <a:endParaRPr lang="en-US" dirty="0"/>
        </a:p>
      </dgm:t>
    </dgm:pt>
    <dgm:pt modelId="{30C71CDA-8B92-44B5-BB12-D338927475C2}" type="parTrans" cxnId="{3D6E9C0B-EE08-4AD5-8D5D-9CDB83BDDB84}">
      <dgm:prSet/>
      <dgm:spPr/>
      <dgm:t>
        <a:bodyPr/>
        <a:lstStyle/>
        <a:p>
          <a:endParaRPr lang="en-US"/>
        </a:p>
      </dgm:t>
    </dgm:pt>
    <dgm:pt modelId="{A1EEB6B3-1CB1-43B3-9D12-64C1961A97FB}" type="sibTrans" cxnId="{3D6E9C0B-EE08-4AD5-8D5D-9CDB83BDDB84}">
      <dgm:prSet/>
      <dgm:spPr/>
      <dgm:t>
        <a:bodyPr/>
        <a:lstStyle/>
        <a:p>
          <a:endParaRPr lang="en-US"/>
        </a:p>
      </dgm:t>
    </dgm:pt>
    <dgm:pt modelId="{74F11129-1C98-4F3F-830D-A825C998B4CB}">
      <dgm:prSet/>
      <dgm:spPr>
        <a:solidFill>
          <a:srgbClr val="3F4D75"/>
        </a:solidFill>
      </dgm:spPr>
      <dgm:t>
        <a:bodyPr/>
        <a:lstStyle/>
        <a:p>
          <a:r>
            <a:rPr lang="en-US" b="0" i="0" dirty="0"/>
            <a:t>Module 5: Action Planning</a:t>
          </a:r>
          <a:endParaRPr lang="en-US" dirty="0"/>
        </a:p>
      </dgm:t>
    </dgm:pt>
    <dgm:pt modelId="{A6712EEA-4886-49C4-85DC-8A8262848971}" type="parTrans" cxnId="{B14F9F7B-BAD6-4146-8786-E411F740F223}">
      <dgm:prSet/>
      <dgm:spPr/>
      <dgm:t>
        <a:bodyPr/>
        <a:lstStyle/>
        <a:p>
          <a:endParaRPr lang="en-US"/>
        </a:p>
      </dgm:t>
    </dgm:pt>
    <dgm:pt modelId="{7C0AC49C-DDF3-4DC1-974E-34CECE7480F9}" type="sibTrans" cxnId="{B14F9F7B-BAD6-4146-8786-E411F740F223}">
      <dgm:prSet/>
      <dgm:spPr/>
      <dgm:t>
        <a:bodyPr/>
        <a:lstStyle/>
        <a:p>
          <a:endParaRPr lang="en-US"/>
        </a:p>
      </dgm:t>
    </dgm:pt>
    <dgm:pt modelId="{AF156B16-8968-4C33-A4B0-4EDFCA34184A}" type="pres">
      <dgm:prSet presAssocID="{72CF574D-E704-4A61-B181-5DBB369652E7}" presName="linear" presStyleCnt="0">
        <dgm:presLayoutVars>
          <dgm:animLvl val="lvl"/>
          <dgm:resizeHandles val="exact"/>
        </dgm:presLayoutVars>
      </dgm:prSet>
      <dgm:spPr/>
    </dgm:pt>
    <dgm:pt modelId="{8837BD7D-DAEB-47FB-BB51-53F51DBD5C56}" type="pres">
      <dgm:prSet presAssocID="{19363B6C-0176-4FDA-9428-93E6E31A986E}" presName="parentText" presStyleLbl="node1" presStyleIdx="0" presStyleCnt="5">
        <dgm:presLayoutVars>
          <dgm:chMax val="0"/>
          <dgm:bulletEnabled val="1"/>
        </dgm:presLayoutVars>
      </dgm:prSet>
      <dgm:spPr/>
    </dgm:pt>
    <dgm:pt modelId="{9E139C7B-4E41-4E51-AD6E-299ABBC107F2}" type="pres">
      <dgm:prSet presAssocID="{B3BCD9FE-FB3E-426B-A00C-BFFFD7859795}" presName="spacer" presStyleCnt="0"/>
      <dgm:spPr/>
    </dgm:pt>
    <dgm:pt modelId="{D440BE1A-8516-4358-BB4B-63169A5FC4BF}" type="pres">
      <dgm:prSet presAssocID="{98A612F3-56CA-498E-8A95-AC208FE299D2}" presName="parentText" presStyleLbl="node1" presStyleIdx="1" presStyleCnt="5">
        <dgm:presLayoutVars>
          <dgm:chMax val="0"/>
          <dgm:bulletEnabled val="1"/>
        </dgm:presLayoutVars>
      </dgm:prSet>
      <dgm:spPr/>
    </dgm:pt>
    <dgm:pt modelId="{384E2999-17D4-479D-8881-72CE1C18C49F}" type="pres">
      <dgm:prSet presAssocID="{6CE7AE5A-DADE-4B2B-9EAB-B72037419323}" presName="spacer" presStyleCnt="0"/>
      <dgm:spPr/>
    </dgm:pt>
    <dgm:pt modelId="{8BD4E9F5-BAC4-4499-B5D0-F802CA0AF075}" type="pres">
      <dgm:prSet presAssocID="{F1B268B0-C94F-4E71-9F77-B9B491469863}" presName="parentText" presStyleLbl="node1" presStyleIdx="2" presStyleCnt="5">
        <dgm:presLayoutVars>
          <dgm:chMax val="0"/>
          <dgm:bulletEnabled val="1"/>
        </dgm:presLayoutVars>
      </dgm:prSet>
      <dgm:spPr/>
    </dgm:pt>
    <dgm:pt modelId="{53496E16-4833-4709-8D44-2847277FA2C5}" type="pres">
      <dgm:prSet presAssocID="{43F04DCC-2A65-43B5-8560-B2672B06B31D}" presName="spacer" presStyleCnt="0"/>
      <dgm:spPr/>
    </dgm:pt>
    <dgm:pt modelId="{4465BA08-C27C-4999-9B3E-92CF2E96920B}" type="pres">
      <dgm:prSet presAssocID="{CD6EE235-4E0C-44A1-B441-24A9295B2929}" presName="parentText" presStyleLbl="node1" presStyleIdx="3" presStyleCnt="5">
        <dgm:presLayoutVars>
          <dgm:chMax val="0"/>
          <dgm:bulletEnabled val="1"/>
        </dgm:presLayoutVars>
      </dgm:prSet>
      <dgm:spPr/>
    </dgm:pt>
    <dgm:pt modelId="{0E2FD4FE-7A40-43BE-8896-A850600BA263}" type="pres">
      <dgm:prSet presAssocID="{A1EEB6B3-1CB1-43B3-9D12-64C1961A97FB}" presName="spacer" presStyleCnt="0"/>
      <dgm:spPr/>
    </dgm:pt>
    <dgm:pt modelId="{E37BF2DB-15E0-4531-81DE-CA36C92A2BD9}" type="pres">
      <dgm:prSet presAssocID="{74F11129-1C98-4F3F-830D-A825C998B4CB}" presName="parentText" presStyleLbl="node1" presStyleIdx="4" presStyleCnt="5">
        <dgm:presLayoutVars>
          <dgm:chMax val="0"/>
          <dgm:bulletEnabled val="1"/>
        </dgm:presLayoutVars>
      </dgm:prSet>
      <dgm:spPr/>
    </dgm:pt>
  </dgm:ptLst>
  <dgm:cxnLst>
    <dgm:cxn modelId="{1FDE1B04-0D6E-4799-8351-E9DA51853944}" type="presOf" srcId="{74F11129-1C98-4F3F-830D-A825C998B4CB}" destId="{E37BF2DB-15E0-4531-81DE-CA36C92A2BD9}" srcOrd="0" destOrd="0" presId="urn:microsoft.com/office/officeart/2005/8/layout/vList2"/>
    <dgm:cxn modelId="{3D6E9C0B-EE08-4AD5-8D5D-9CDB83BDDB84}" srcId="{72CF574D-E704-4A61-B181-5DBB369652E7}" destId="{CD6EE235-4E0C-44A1-B441-24A9295B2929}" srcOrd="3" destOrd="0" parTransId="{30C71CDA-8B92-44B5-BB12-D338927475C2}" sibTransId="{A1EEB6B3-1CB1-43B3-9D12-64C1961A97FB}"/>
    <dgm:cxn modelId="{B77BB85A-C32C-4752-B17A-7DD78D4D25C2}" srcId="{72CF574D-E704-4A61-B181-5DBB369652E7}" destId="{19363B6C-0176-4FDA-9428-93E6E31A986E}" srcOrd="0" destOrd="0" parTransId="{E21DA492-CF10-498A-AD3E-AA6FCE44DB08}" sibTransId="{B3BCD9FE-FB3E-426B-A00C-BFFFD7859795}"/>
    <dgm:cxn modelId="{B14F9F7B-BAD6-4146-8786-E411F740F223}" srcId="{72CF574D-E704-4A61-B181-5DBB369652E7}" destId="{74F11129-1C98-4F3F-830D-A825C998B4CB}" srcOrd="4" destOrd="0" parTransId="{A6712EEA-4886-49C4-85DC-8A8262848971}" sibTransId="{7C0AC49C-DDF3-4DC1-974E-34CECE7480F9}"/>
    <dgm:cxn modelId="{B5659684-53F3-4C25-8BD0-081E82870F0F}" type="presOf" srcId="{19363B6C-0176-4FDA-9428-93E6E31A986E}" destId="{8837BD7D-DAEB-47FB-BB51-53F51DBD5C56}" srcOrd="0" destOrd="0" presId="urn:microsoft.com/office/officeart/2005/8/layout/vList2"/>
    <dgm:cxn modelId="{D309D0A9-C3F3-48B3-8B18-A78563BF3348}" type="presOf" srcId="{72CF574D-E704-4A61-B181-5DBB369652E7}" destId="{AF156B16-8968-4C33-A4B0-4EDFCA34184A}" srcOrd="0" destOrd="0" presId="urn:microsoft.com/office/officeart/2005/8/layout/vList2"/>
    <dgm:cxn modelId="{87A4A2AA-43EF-4DB3-B240-AFEC8EBACF11}" type="presOf" srcId="{F1B268B0-C94F-4E71-9F77-B9B491469863}" destId="{8BD4E9F5-BAC4-4499-B5D0-F802CA0AF075}" srcOrd="0" destOrd="0" presId="urn:microsoft.com/office/officeart/2005/8/layout/vList2"/>
    <dgm:cxn modelId="{944765B0-5AF2-427E-AFC4-E5E7F4CA93D8}" type="presOf" srcId="{CD6EE235-4E0C-44A1-B441-24A9295B2929}" destId="{4465BA08-C27C-4999-9B3E-92CF2E96920B}" srcOrd="0" destOrd="0" presId="urn:microsoft.com/office/officeart/2005/8/layout/vList2"/>
    <dgm:cxn modelId="{20AEB7C5-1F6B-4033-A72C-B5679ACA023B}" srcId="{72CF574D-E704-4A61-B181-5DBB369652E7}" destId="{F1B268B0-C94F-4E71-9F77-B9B491469863}" srcOrd="2" destOrd="0" parTransId="{4691841F-2B70-410D-8212-EC81721C1679}" sibTransId="{43F04DCC-2A65-43B5-8560-B2672B06B31D}"/>
    <dgm:cxn modelId="{6970D4F1-8FF4-467F-9A2D-67E72EB043CF}" type="presOf" srcId="{98A612F3-56CA-498E-8A95-AC208FE299D2}" destId="{D440BE1A-8516-4358-BB4B-63169A5FC4BF}" srcOrd="0" destOrd="0" presId="urn:microsoft.com/office/officeart/2005/8/layout/vList2"/>
    <dgm:cxn modelId="{EFEDD8F5-5334-4E95-81FF-DC14FE9D3CC8}" srcId="{72CF574D-E704-4A61-B181-5DBB369652E7}" destId="{98A612F3-56CA-498E-8A95-AC208FE299D2}" srcOrd="1" destOrd="0" parTransId="{C0FEB301-9AA2-454E-B72F-2A075BB1B7A2}" sibTransId="{6CE7AE5A-DADE-4B2B-9EAB-B72037419323}"/>
    <dgm:cxn modelId="{33AAF474-2010-4692-8962-0EBC3168B76C}" type="presParOf" srcId="{AF156B16-8968-4C33-A4B0-4EDFCA34184A}" destId="{8837BD7D-DAEB-47FB-BB51-53F51DBD5C56}" srcOrd="0" destOrd="0" presId="urn:microsoft.com/office/officeart/2005/8/layout/vList2"/>
    <dgm:cxn modelId="{3D0123D6-6729-425A-9E00-BD12D2FAD5CC}" type="presParOf" srcId="{AF156B16-8968-4C33-A4B0-4EDFCA34184A}" destId="{9E139C7B-4E41-4E51-AD6E-299ABBC107F2}" srcOrd="1" destOrd="0" presId="urn:microsoft.com/office/officeart/2005/8/layout/vList2"/>
    <dgm:cxn modelId="{C1357397-5306-4528-92F4-6E1B4BB281E0}" type="presParOf" srcId="{AF156B16-8968-4C33-A4B0-4EDFCA34184A}" destId="{D440BE1A-8516-4358-BB4B-63169A5FC4BF}" srcOrd="2" destOrd="0" presId="urn:microsoft.com/office/officeart/2005/8/layout/vList2"/>
    <dgm:cxn modelId="{087A4CCD-1774-404D-A0BE-3F5E14F9C1BC}" type="presParOf" srcId="{AF156B16-8968-4C33-A4B0-4EDFCA34184A}" destId="{384E2999-17D4-479D-8881-72CE1C18C49F}" srcOrd="3" destOrd="0" presId="urn:microsoft.com/office/officeart/2005/8/layout/vList2"/>
    <dgm:cxn modelId="{CDAE6D8F-8BE9-4B29-9A0A-18B87D6862D9}" type="presParOf" srcId="{AF156B16-8968-4C33-A4B0-4EDFCA34184A}" destId="{8BD4E9F5-BAC4-4499-B5D0-F802CA0AF075}" srcOrd="4" destOrd="0" presId="urn:microsoft.com/office/officeart/2005/8/layout/vList2"/>
    <dgm:cxn modelId="{35ED2BDE-4173-4A2E-8A32-FA37C96EF6A2}" type="presParOf" srcId="{AF156B16-8968-4C33-A4B0-4EDFCA34184A}" destId="{53496E16-4833-4709-8D44-2847277FA2C5}" srcOrd="5" destOrd="0" presId="urn:microsoft.com/office/officeart/2005/8/layout/vList2"/>
    <dgm:cxn modelId="{57412417-7A09-4493-999C-9FB1778AC876}" type="presParOf" srcId="{AF156B16-8968-4C33-A4B0-4EDFCA34184A}" destId="{4465BA08-C27C-4999-9B3E-92CF2E96920B}" srcOrd="6" destOrd="0" presId="urn:microsoft.com/office/officeart/2005/8/layout/vList2"/>
    <dgm:cxn modelId="{D3556499-3C2F-4D80-8C14-AA0BAC6002FF}" type="presParOf" srcId="{AF156B16-8968-4C33-A4B0-4EDFCA34184A}" destId="{0E2FD4FE-7A40-43BE-8896-A850600BA263}" srcOrd="7" destOrd="0" presId="urn:microsoft.com/office/officeart/2005/8/layout/vList2"/>
    <dgm:cxn modelId="{CEB13EAA-EB15-4E89-B30B-6A60B9652D8C}" type="presParOf" srcId="{AF156B16-8968-4C33-A4B0-4EDFCA34184A}" destId="{E37BF2DB-15E0-4531-81DE-CA36C92A2BD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EAD256-B41B-41EA-8FDC-61467B12F1E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9EAC164-CE89-4A36-9901-D6AED79EF7C9}">
      <dgm:prSet phldrT="[Text]"/>
      <dgm:spPr/>
      <dgm:t>
        <a:bodyPr/>
        <a:lstStyle/>
        <a:p>
          <a:r>
            <a:rPr lang="en-US" b="1" dirty="0"/>
            <a:t>Findings: </a:t>
          </a:r>
          <a:r>
            <a:rPr lang="en-US" dirty="0"/>
            <a:t>WHAT do the data say?</a:t>
          </a:r>
        </a:p>
      </dgm:t>
      <dgm:extLst>
        <a:ext uri="{E40237B7-FDA0-4F09-8148-C483321AD2D9}">
          <dgm14:cNvPr xmlns:dgm14="http://schemas.microsoft.com/office/drawing/2010/diagram" id="0" name="" descr="Findings: WHAT does the data say?"/>
        </a:ext>
      </dgm:extLst>
    </dgm:pt>
    <dgm:pt modelId="{969D677B-C691-4600-9BFF-DD8C0DA15860}" type="parTrans" cxnId="{A1E73E14-5115-42CB-B729-3A44CEEB1541}">
      <dgm:prSet/>
      <dgm:spPr/>
      <dgm:t>
        <a:bodyPr/>
        <a:lstStyle/>
        <a:p>
          <a:endParaRPr lang="en-US"/>
        </a:p>
      </dgm:t>
    </dgm:pt>
    <dgm:pt modelId="{9034B787-E594-4CC3-AF81-73AF86C0DD2A}" type="sibTrans" cxnId="{A1E73E14-5115-42CB-B729-3A44CEEB1541}">
      <dgm:prSet/>
      <dgm:spPr/>
      <dgm:t>
        <a:bodyPr/>
        <a:lstStyle/>
        <a:p>
          <a:endParaRPr lang="en-US"/>
        </a:p>
      </dgm:t>
    </dgm:pt>
    <dgm:pt modelId="{EE2395DC-528C-419F-8422-C166CC2CBAAD}">
      <dgm:prSet phldrT="[Text]"/>
      <dgm:spPr/>
      <dgm:t>
        <a:bodyPr/>
        <a:lstStyle/>
        <a:p>
          <a:r>
            <a:rPr lang="en-US" b="1" dirty="0"/>
            <a:t>Data Interpretations</a:t>
          </a:r>
          <a:r>
            <a:rPr lang="en-US" dirty="0"/>
            <a:t>: SO WHAT do the data mean?</a:t>
          </a:r>
        </a:p>
      </dgm:t>
      <dgm:extLst>
        <a:ext uri="{E40237B7-FDA0-4F09-8148-C483321AD2D9}">
          <dgm14:cNvPr xmlns:dgm14="http://schemas.microsoft.com/office/drawing/2010/diagram" id="0" name="" descr="Findings: WHAT does the data say?&#10;Data Interpretations: SO WHAT does the data mean?&#10;Recommendations: NOW WHAT do we want to consider?&#10;"/>
        </a:ext>
      </dgm:extLst>
    </dgm:pt>
    <dgm:pt modelId="{5FFCDDE0-596C-479D-A4B5-CF3D4A008A9E}" type="parTrans" cxnId="{25CC6267-176A-49B1-B3BA-60425F43E765}">
      <dgm:prSet/>
      <dgm:spPr/>
      <dgm:t>
        <a:bodyPr/>
        <a:lstStyle/>
        <a:p>
          <a:endParaRPr lang="en-US"/>
        </a:p>
      </dgm:t>
    </dgm:pt>
    <dgm:pt modelId="{0DECA861-45BB-48A0-A1D4-75AE84E18DD6}" type="sibTrans" cxnId="{25CC6267-176A-49B1-B3BA-60425F43E765}">
      <dgm:prSet/>
      <dgm:spPr/>
      <dgm:t>
        <a:bodyPr/>
        <a:lstStyle/>
        <a:p>
          <a:endParaRPr lang="en-US"/>
        </a:p>
      </dgm:t>
    </dgm:pt>
    <dgm:pt modelId="{A8885F12-C436-41E0-88F5-7F747845336A}">
      <dgm:prSet phldrT="[Text]"/>
      <dgm:spPr/>
      <dgm:t>
        <a:bodyPr/>
        <a:lstStyle/>
        <a:p>
          <a:r>
            <a:rPr lang="en-US" b="1" dirty="0"/>
            <a:t>Recommendations</a:t>
          </a:r>
          <a:r>
            <a:rPr lang="en-US" dirty="0"/>
            <a:t>: NOW WHAT do we want to consider?</a:t>
          </a:r>
        </a:p>
      </dgm:t>
      <dgm:extLst>
        <a:ext uri="{E40237B7-FDA0-4F09-8148-C483321AD2D9}">
          <dgm14:cNvPr xmlns:dgm14="http://schemas.microsoft.com/office/drawing/2010/diagram" id="0" name="" descr="Findings: WHAT does the data say?&#10;Data Interpretations: SO WHAT does the data mean?&#10;Recommendations: NOW WHAT do we want to consider?&#10;"/>
        </a:ext>
      </dgm:extLst>
    </dgm:pt>
    <dgm:pt modelId="{FB9D3398-B3CD-4AD7-8434-F3E547897359}" type="parTrans" cxnId="{038737C8-7D1D-4AAD-814F-0A4E169EEAC4}">
      <dgm:prSet/>
      <dgm:spPr/>
      <dgm:t>
        <a:bodyPr/>
        <a:lstStyle/>
        <a:p>
          <a:endParaRPr lang="en-US"/>
        </a:p>
      </dgm:t>
    </dgm:pt>
    <dgm:pt modelId="{B29D0376-CEFD-4015-894A-00C1F509CCF2}" type="sibTrans" cxnId="{038737C8-7D1D-4AAD-814F-0A4E169EEAC4}">
      <dgm:prSet/>
      <dgm:spPr/>
      <dgm:t>
        <a:bodyPr/>
        <a:lstStyle/>
        <a:p>
          <a:endParaRPr lang="en-US"/>
        </a:p>
      </dgm:t>
    </dgm:pt>
    <dgm:pt modelId="{F00F5042-67DC-462C-AF57-66353B885A25}" type="pres">
      <dgm:prSet presAssocID="{40EAD256-B41B-41EA-8FDC-61467B12F1EA}" presName="Name0" presStyleCnt="0">
        <dgm:presLayoutVars>
          <dgm:chMax val="7"/>
          <dgm:chPref val="7"/>
          <dgm:dir/>
        </dgm:presLayoutVars>
      </dgm:prSet>
      <dgm:spPr/>
    </dgm:pt>
    <dgm:pt modelId="{6178C601-D27C-49E9-A2C3-4501BB6E8AA1}" type="pres">
      <dgm:prSet presAssocID="{40EAD256-B41B-41EA-8FDC-61467B12F1EA}" presName="Name1" presStyleCnt="0"/>
      <dgm:spPr/>
    </dgm:pt>
    <dgm:pt modelId="{AB740471-5C4B-432B-A91E-35AD69C87215}" type="pres">
      <dgm:prSet presAssocID="{40EAD256-B41B-41EA-8FDC-61467B12F1EA}" presName="cycle" presStyleCnt="0"/>
      <dgm:spPr/>
    </dgm:pt>
    <dgm:pt modelId="{35A5324A-9827-4ABE-89C8-E9BB6B5E4C20}" type="pres">
      <dgm:prSet presAssocID="{40EAD256-B41B-41EA-8FDC-61467B12F1EA}" presName="srcNode" presStyleLbl="node1" presStyleIdx="0" presStyleCnt="3"/>
      <dgm:spPr/>
    </dgm:pt>
    <dgm:pt modelId="{71E6F457-9970-434A-B51C-45C6261D1CEB}" type="pres">
      <dgm:prSet presAssocID="{40EAD256-B41B-41EA-8FDC-61467B12F1EA}" presName="conn" presStyleLbl="parChTrans1D2" presStyleIdx="0" presStyleCnt="1"/>
      <dgm:spPr/>
    </dgm:pt>
    <dgm:pt modelId="{CE832BC5-E17C-470F-B9D1-FA09E1A82802}" type="pres">
      <dgm:prSet presAssocID="{40EAD256-B41B-41EA-8FDC-61467B12F1EA}" presName="extraNode" presStyleLbl="node1" presStyleIdx="0" presStyleCnt="3"/>
      <dgm:spPr/>
    </dgm:pt>
    <dgm:pt modelId="{235A069E-1615-4413-A323-8EE7E55EBA63}" type="pres">
      <dgm:prSet presAssocID="{40EAD256-B41B-41EA-8FDC-61467B12F1EA}" presName="dstNode" presStyleLbl="node1" presStyleIdx="0" presStyleCnt="3"/>
      <dgm:spPr/>
    </dgm:pt>
    <dgm:pt modelId="{507C5927-2A99-4A1F-8E23-2C2C279414C2}" type="pres">
      <dgm:prSet presAssocID="{89EAC164-CE89-4A36-9901-D6AED79EF7C9}" presName="text_1" presStyleLbl="node1" presStyleIdx="0" presStyleCnt="3">
        <dgm:presLayoutVars>
          <dgm:bulletEnabled val="1"/>
        </dgm:presLayoutVars>
      </dgm:prSet>
      <dgm:spPr/>
    </dgm:pt>
    <dgm:pt modelId="{8D35F6EC-1DFF-44A7-BEDA-B4BA490F8B03}" type="pres">
      <dgm:prSet presAssocID="{89EAC164-CE89-4A36-9901-D6AED79EF7C9}" presName="accent_1" presStyleCnt="0"/>
      <dgm:spPr/>
    </dgm:pt>
    <dgm:pt modelId="{B54F368A-CD40-465B-83C5-AD02FCB949AD}" type="pres">
      <dgm:prSet presAssocID="{89EAC164-CE89-4A36-9901-D6AED79EF7C9}" presName="accentRepeatNode" presStyleLbl="solidFgAcc1" presStyleIdx="0" presStyleCnt="3"/>
      <dgm:spPr/>
    </dgm:pt>
    <dgm:pt modelId="{B7A3B5DA-0571-4065-B228-B3F966DF2750}" type="pres">
      <dgm:prSet presAssocID="{EE2395DC-528C-419F-8422-C166CC2CBAAD}" presName="text_2" presStyleLbl="node1" presStyleIdx="1" presStyleCnt="3">
        <dgm:presLayoutVars>
          <dgm:bulletEnabled val="1"/>
        </dgm:presLayoutVars>
      </dgm:prSet>
      <dgm:spPr/>
    </dgm:pt>
    <dgm:pt modelId="{B73DB125-6562-470B-8054-E45B1F0F4E33}" type="pres">
      <dgm:prSet presAssocID="{EE2395DC-528C-419F-8422-C166CC2CBAAD}" presName="accent_2" presStyleCnt="0"/>
      <dgm:spPr/>
    </dgm:pt>
    <dgm:pt modelId="{D788D3B5-EAA9-4932-99C6-A243C5644C22}" type="pres">
      <dgm:prSet presAssocID="{EE2395DC-528C-419F-8422-C166CC2CBAAD}" presName="accentRepeatNode" presStyleLbl="solidFgAcc1" presStyleIdx="1" presStyleCnt="3"/>
      <dgm:spPr/>
    </dgm:pt>
    <dgm:pt modelId="{788C29E7-21FC-4AFA-9906-21DF92A58A33}" type="pres">
      <dgm:prSet presAssocID="{A8885F12-C436-41E0-88F5-7F747845336A}" presName="text_3" presStyleLbl="node1" presStyleIdx="2" presStyleCnt="3">
        <dgm:presLayoutVars>
          <dgm:bulletEnabled val="1"/>
        </dgm:presLayoutVars>
      </dgm:prSet>
      <dgm:spPr/>
    </dgm:pt>
    <dgm:pt modelId="{16264FD8-2E8E-41FB-A984-779E4E2EBD17}" type="pres">
      <dgm:prSet presAssocID="{A8885F12-C436-41E0-88F5-7F747845336A}" presName="accent_3" presStyleCnt="0"/>
      <dgm:spPr/>
    </dgm:pt>
    <dgm:pt modelId="{19CED69F-1336-4267-926E-F7F784A3C567}" type="pres">
      <dgm:prSet presAssocID="{A8885F12-C436-41E0-88F5-7F747845336A}" presName="accentRepeatNode" presStyleLbl="solidFgAcc1" presStyleIdx="2" presStyleCnt="3"/>
      <dgm:spPr/>
    </dgm:pt>
  </dgm:ptLst>
  <dgm:cxnLst>
    <dgm:cxn modelId="{D5145A00-6BE7-46CA-9F24-6849BBB3DC9F}" type="presOf" srcId="{9034B787-E594-4CC3-AF81-73AF86C0DD2A}" destId="{71E6F457-9970-434A-B51C-45C6261D1CEB}" srcOrd="0" destOrd="0" presId="urn:microsoft.com/office/officeart/2008/layout/VerticalCurvedList"/>
    <dgm:cxn modelId="{138EFB0C-5AAE-485F-8831-F87DE9444C1E}" type="presOf" srcId="{40EAD256-B41B-41EA-8FDC-61467B12F1EA}" destId="{F00F5042-67DC-462C-AF57-66353B885A25}" srcOrd="0" destOrd="0" presId="urn:microsoft.com/office/officeart/2008/layout/VerticalCurvedList"/>
    <dgm:cxn modelId="{A1E73E14-5115-42CB-B729-3A44CEEB1541}" srcId="{40EAD256-B41B-41EA-8FDC-61467B12F1EA}" destId="{89EAC164-CE89-4A36-9901-D6AED79EF7C9}" srcOrd="0" destOrd="0" parTransId="{969D677B-C691-4600-9BFF-DD8C0DA15860}" sibTransId="{9034B787-E594-4CC3-AF81-73AF86C0DD2A}"/>
    <dgm:cxn modelId="{25CC6267-176A-49B1-B3BA-60425F43E765}" srcId="{40EAD256-B41B-41EA-8FDC-61467B12F1EA}" destId="{EE2395DC-528C-419F-8422-C166CC2CBAAD}" srcOrd="1" destOrd="0" parTransId="{5FFCDDE0-596C-479D-A4B5-CF3D4A008A9E}" sibTransId="{0DECA861-45BB-48A0-A1D4-75AE84E18DD6}"/>
    <dgm:cxn modelId="{3BE5C193-D82A-40A1-A69D-39CA4E06C9F1}" type="presOf" srcId="{EE2395DC-528C-419F-8422-C166CC2CBAAD}" destId="{B7A3B5DA-0571-4065-B228-B3F966DF2750}" srcOrd="0" destOrd="0" presId="urn:microsoft.com/office/officeart/2008/layout/VerticalCurvedList"/>
    <dgm:cxn modelId="{4E9946C2-B5C6-4F2E-81FF-A29715622A40}" type="presOf" srcId="{89EAC164-CE89-4A36-9901-D6AED79EF7C9}" destId="{507C5927-2A99-4A1F-8E23-2C2C279414C2}" srcOrd="0" destOrd="0" presId="urn:microsoft.com/office/officeart/2008/layout/VerticalCurvedList"/>
    <dgm:cxn modelId="{038737C8-7D1D-4AAD-814F-0A4E169EEAC4}" srcId="{40EAD256-B41B-41EA-8FDC-61467B12F1EA}" destId="{A8885F12-C436-41E0-88F5-7F747845336A}" srcOrd="2" destOrd="0" parTransId="{FB9D3398-B3CD-4AD7-8434-F3E547897359}" sibTransId="{B29D0376-CEFD-4015-894A-00C1F509CCF2}"/>
    <dgm:cxn modelId="{3A6241F4-3424-4A19-A792-DDA4F792E110}" type="presOf" srcId="{A8885F12-C436-41E0-88F5-7F747845336A}" destId="{788C29E7-21FC-4AFA-9906-21DF92A58A33}" srcOrd="0" destOrd="0" presId="urn:microsoft.com/office/officeart/2008/layout/VerticalCurvedList"/>
    <dgm:cxn modelId="{58499FFD-1800-457D-BDCF-3F0E529CEBB3}" type="presParOf" srcId="{F00F5042-67DC-462C-AF57-66353B885A25}" destId="{6178C601-D27C-49E9-A2C3-4501BB6E8AA1}" srcOrd="0" destOrd="0" presId="urn:microsoft.com/office/officeart/2008/layout/VerticalCurvedList"/>
    <dgm:cxn modelId="{4061B61E-2AF6-4688-A8EF-F0F951D89613}" type="presParOf" srcId="{6178C601-D27C-49E9-A2C3-4501BB6E8AA1}" destId="{AB740471-5C4B-432B-A91E-35AD69C87215}" srcOrd="0" destOrd="0" presId="urn:microsoft.com/office/officeart/2008/layout/VerticalCurvedList"/>
    <dgm:cxn modelId="{9F497B0A-628F-4728-9BB4-34D054C68421}" type="presParOf" srcId="{AB740471-5C4B-432B-A91E-35AD69C87215}" destId="{35A5324A-9827-4ABE-89C8-E9BB6B5E4C20}" srcOrd="0" destOrd="0" presId="urn:microsoft.com/office/officeart/2008/layout/VerticalCurvedList"/>
    <dgm:cxn modelId="{215B4EB7-83B2-4C00-A7ED-9511836EF70E}" type="presParOf" srcId="{AB740471-5C4B-432B-A91E-35AD69C87215}" destId="{71E6F457-9970-434A-B51C-45C6261D1CEB}" srcOrd="1" destOrd="0" presId="urn:microsoft.com/office/officeart/2008/layout/VerticalCurvedList"/>
    <dgm:cxn modelId="{8660C16D-D66F-4B3C-9BBB-2FB6F6CD1505}" type="presParOf" srcId="{AB740471-5C4B-432B-A91E-35AD69C87215}" destId="{CE832BC5-E17C-470F-B9D1-FA09E1A82802}" srcOrd="2" destOrd="0" presId="urn:microsoft.com/office/officeart/2008/layout/VerticalCurvedList"/>
    <dgm:cxn modelId="{95BAE86A-6ECB-4D4D-B900-8DFC7FEDB8B9}" type="presParOf" srcId="{AB740471-5C4B-432B-A91E-35AD69C87215}" destId="{235A069E-1615-4413-A323-8EE7E55EBA63}" srcOrd="3" destOrd="0" presId="urn:microsoft.com/office/officeart/2008/layout/VerticalCurvedList"/>
    <dgm:cxn modelId="{D0A1027C-69F2-47C3-A865-1AA9FFB7062E}" type="presParOf" srcId="{6178C601-D27C-49E9-A2C3-4501BB6E8AA1}" destId="{507C5927-2A99-4A1F-8E23-2C2C279414C2}" srcOrd="1" destOrd="0" presId="urn:microsoft.com/office/officeart/2008/layout/VerticalCurvedList"/>
    <dgm:cxn modelId="{0F171645-3D59-47FA-8399-7E908E79C00B}" type="presParOf" srcId="{6178C601-D27C-49E9-A2C3-4501BB6E8AA1}" destId="{8D35F6EC-1DFF-44A7-BEDA-B4BA490F8B03}" srcOrd="2" destOrd="0" presId="urn:microsoft.com/office/officeart/2008/layout/VerticalCurvedList"/>
    <dgm:cxn modelId="{77330F25-D475-4947-9754-1486B39E890D}" type="presParOf" srcId="{8D35F6EC-1DFF-44A7-BEDA-B4BA490F8B03}" destId="{B54F368A-CD40-465B-83C5-AD02FCB949AD}" srcOrd="0" destOrd="0" presId="urn:microsoft.com/office/officeart/2008/layout/VerticalCurvedList"/>
    <dgm:cxn modelId="{F0E3E0CD-7C72-43F2-A7AF-BA4AEE17B14E}" type="presParOf" srcId="{6178C601-D27C-49E9-A2C3-4501BB6E8AA1}" destId="{B7A3B5DA-0571-4065-B228-B3F966DF2750}" srcOrd="3" destOrd="0" presId="urn:microsoft.com/office/officeart/2008/layout/VerticalCurvedList"/>
    <dgm:cxn modelId="{814861F4-555A-4DFB-8C79-BED4E1E204DE}" type="presParOf" srcId="{6178C601-D27C-49E9-A2C3-4501BB6E8AA1}" destId="{B73DB125-6562-470B-8054-E45B1F0F4E33}" srcOrd="4" destOrd="0" presId="urn:microsoft.com/office/officeart/2008/layout/VerticalCurvedList"/>
    <dgm:cxn modelId="{FC635D00-D97A-4C99-84E7-839F789DA11C}" type="presParOf" srcId="{B73DB125-6562-470B-8054-E45B1F0F4E33}" destId="{D788D3B5-EAA9-4932-99C6-A243C5644C22}" srcOrd="0" destOrd="0" presId="urn:microsoft.com/office/officeart/2008/layout/VerticalCurvedList"/>
    <dgm:cxn modelId="{0F4CF741-7451-44CC-B78E-3B7FE9251CD0}" type="presParOf" srcId="{6178C601-D27C-49E9-A2C3-4501BB6E8AA1}" destId="{788C29E7-21FC-4AFA-9906-21DF92A58A33}" srcOrd="5" destOrd="0" presId="urn:microsoft.com/office/officeart/2008/layout/VerticalCurvedList"/>
    <dgm:cxn modelId="{73D34832-2B76-4FF1-B22E-5990F901A728}" type="presParOf" srcId="{6178C601-D27C-49E9-A2C3-4501BB6E8AA1}" destId="{16264FD8-2E8E-41FB-A984-779E4E2EBD17}" srcOrd="6" destOrd="0" presId="urn:microsoft.com/office/officeart/2008/layout/VerticalCurvedList"/>
    <dgm:cxn modelId="{16D714C3-021E-447A-8657-073A4C76E596}" type="presParOf" srcId="{16264FD8-2E8E-41FB-A984-779E4E2EBD17}" destId="{19CED69F-1336-4267-926E-F7F784A3C5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5B12DA-674D-408E-897E-25861F62B3A1}"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9A26BF79-2912-492B-B87E-9B7F55B4B1C0}">
      <dgm:prSet/>
      <dgm:spPr/>
      <dgm:t>
        <a:bodyPr/>
        <a:lstStyle/>
        <a:p>
          <a:r>
            <a:rPr lang="en-US" b="1" i="0" dirty="0"/>
            <a:t>Clear: </a:t>
          </a:r>
          <a:r>
            <a:rPr lang="en-US" b="0" i="0" dirty="0"/>
            <a:t>Anyone could understand the </a:t>
          </a:r>
          <a:r>
            <a:rPr lang="en-US" b="1" i="0" dirty="0"/>
            <a:t>meaning</a:t>
          </a:r>
          <a:r>
            <a:rPr lang="en-US" b="0" i="0" dirty="0"/>
            <a:t> without further explanation.</a:t>
          </a:r>
          <a:endParaRPr lang="en-US" dirty="0"/>
        </a:p>
      </dgm:t>
      <dgm:extLst>
        <a:ext uri="{E40237B7-FDA0-4F09-8148-C483321AD2D9}">
          <dgm14:cNvPr xmlns:dgm14="http://schemas.microsoft.com/office/drawing/2010/diagram" id="0" name="" descr="CLEAR: Anyone could understand the meaning without further explanation.&#10;COMPLETE: Complete thought and sentence.&#10;SPECIFIC: Refer directly to data.&#10;SINGULAR: One idea/finding per sticky note.&#10;"/>
        </a:ext>
      </dgm:extLst>
    </dgm:pt>
    <dgm:pt modelId="{1FECFC96-636D-444A-9136-2B2EDE3118FE}" type="parTrans" cxnId="{B780A496-D29E-4922-9976-D1B2E6E884A5}">
      <dgm:prSet/>
      <dgm:spPr/>
      <dgm:t>
        <a:bodyPr/>
        <a:lstStyle/>
        <a:p>
          <a:endParaRPr lang="en-US"/>
        </a:p>
      </dgm:t>
    </dgm:pt>
    <dgm:pt modelId="{45EDDF82-07AB-4046-8079-D7C0E8D0206F}" type="sibTrans" cxnId="{B780A496-D29E-4922-9976-D1B2E6E884A5}">
      <dgm:prSet/>
      <dgm:spPr/>
      <dgm:t>
        <a:bodyPr/>
        <a:lstStyle/>
        <a:p>
          <a:endParaRPr lang="en-US"/>
        </a:p>
      </dgm:t>
    </dgm:pt>
    <dgm:pt modelId="{05D13359-F5B5-4066-A3B4-C004A790E64F}">
      <dgm:prSet/>
      <dgm:spPr/>
      <dgm:t>
        <a:bodyPr/>
        <a:lstStyle/>
        <a:p>
          <a:r>
            <a:rPr lang="en-US" b="1" i="0" dirty="0"/>
            <a:t>Complete: Complete</a:t>
          </a:r>
          <a:r>
            <a:rPr lang="en-US" b="0" i="0" dirty="0"/>
            <a:t> thought and </a:t>
          </a:r>
          <a:r>
            <a:rPr lang="en-US" b="1" i="0" dirty="0"/>
            <a:t>sentence</a:t>
          </a:r>
          <a:r>
            <a:rPr lang="en-US" b="0" i="0" dirty="0"/>
            <a:t>.</a:t>
          </a:r>
          <a:endParaRPr lang="en-US" dirty="0"/>
        </a:p>
      </dgm:t>
      <dgm:extLst>
        <a:ext uri="{E40237B7-FDA0-4F09-8148-C483321AD2D9}">
          <dgm14:cNvPr xmlns:dgm14="http://schemas.microsoft.com/office/drawing/2010/diagram" id="0" name="" descr="CLEAR: Anyone could understand the meaning without further explanation.&#10;COMPLETE: Complete thought and sentence.&#10;SPECIFIC: Refer directly to data.&#10;SINGULAR: One idea/finding per sticky note.&#10;"/>
        </a:ext>
      </dgm:extLst>
    </dgm:pt>
    <dgm:pt modelId="{71A940A7-98AB-48E9-A523-5F7D4EA22766}" type="parTrans" cxnId="{4E9BB568-AEC4-4866-81D9-5D8D8DADE419}">
      <dgm:prSet/>
      <dgm:spPr/>
      <dgm:t>
        <a:bodyPr/>
        <a:lstStyle/>
        <a:p>
          <a:endParaRPr lang="en-US"/>
        </a:p>
      </dgm:t>
    </dgm:pt>
    <dgm:pt modelId="{4D2175F7-B055-44FF-A681-56B38812E67B}" type="sibTrans" cxnId="{4E9BB568-AEC4-4866-81D9-5D8D8DADE419}">
      <dgm:prSet/>
      <dgm:spPr/>
      <dgm:t>
        <a:bodyPr/>
        <a:lstStyle/>
        <a:p>
          <a:endParaRPr lang="en-US"/>
        </a:p>
      </dgm:t>
    </dgm:pt>
    <dgm:pt modelId="{296C787E-6B0A-40F5-9657-BA68B0E88772}">
      <dgm:prSet/>
      <dgm:spPr/>
      <dgm:t>
        <a:bodyPr/>
        <a:lstStyle/>
        <a:p>
          <a:r>
            <a:rPr lang="en-US" b="1" i="0" dirty="0"/>
            <a:t>Specific: </a:t>
          </a:r>
          <a:r>
            <a:rPr lang="en-US" b="0" i="0" dirty="0"/>
            <a:t>Refer directly to </a:t>
          </a:r>
          <a:r>
            <a:rPr lang="en-US" b="1" i="0" dirty="0"/>
            <a:t>data</a:t>
          </a:r>
          <a:r>
            <a:rPr lang="en-US" b="0" i="0" dirty="0"/>
            <a:t>.</a:t>
          </a:r>
          <a:endParaRPr lang="en-US" dirty="0"/>
        </a:p>
      </dgm:t>
      <dgm:extLst>
        <a:ext uri="{E40237B7-FDA0-4F09-8148-C483321AD2D9}">
          <dgm14:cNvPr xmlns:dgm14="http://schemas.microsoft.com/office/drawing/2010/diagram" id="0" name="" descr="CLEAR: Anyone could understand the meaning without further explanation.&#10;COMPLETE: Complete thought and sentence.&#10;SPECIFIC: Refer directly to data.&#10;SINGULAR: One idea/finding per sticky note.&#10;"/>
        </a:ext>
      </dgm:extLst>
    </dgm:pt>
    <dgm:pt modelId="{92E10124-CB35-4EDA-B4CD-B529BB7AA073}" type="parTrans" cxnId="{F0BBD48E-3832-4951-9FFB-A9C18A7FB786}">
      <dgm:prSet/>
      <dgm:spPr/>
      <dgm:t>
        <a:bodyPr/>
        <a:lstStyle/>
        <a:p>
          <a:endParaRPr lang="en-US"/>
        </a:p>
      </dgm:t>
    </dgm:pt>
    <dgm:pt modelId="{4684FC25-DDF7-4B86-A852-4BF4A9BF8F91}" type="sibTrans" cxnId="{F0BBD48E-3832-4951-9FFB-A9C18A7FB786}">
      <dgm:prSet/>
      <dgm:spPr/>
      <dgm:t>
        <a:bodyPr/>
        <a:lstStyle/>
        <a:p>
          <a:endParaRPr lang="en-US"/>
        </a:p>
      </dgm:t>
    </dgm:pt>
    <dgm:pt modelId="{3DED2BF4-EAAB-46B6-9759-7A3F29ACF79A}">
      <dgm:prSet/>
      <dgm:spPr/>
      <dgm:t>
        <a:bodyPr/>
        <a:lstStyle/>
        <a:p>
          <a:r>
            <a:rPr lang="en-US" b="1" i="0" dirty="0"/>
            <a:t>Singular: One</a:t>
          </a:r>
          <a:r>
            <a:rPr lang="en-US" b="0" i="0" dirty="0"/>
            <a:t> idea or finding per sticky note.</a:t>
          </a:r>
          <a:endParaRPr lang="en-US" dirty="0"/>
        </a:p>
      </dgm:t>
      <dgm:extLst>
        <a:ext uri="{E40237B7-FDA0-4F09-8148-C483321AD2D9}">
          <dgm14:cNvPr xmlns:dgm14="http://schemas.microsoft.com/office/drawing/2010/diagram" id="0" name="" descr="CLEAR: Anyone could understand the meaning without further explanation.&#10;COMPLETE: Complete thought and sentence.&#10;SPECIFIC: Refer directly to data.&#10;SINGULAR: One idea/finding per sticky note.&#10;"/>
        </a:ext>
      </dgm:extLst>
    </dgm:pt>
    <dgm:pt modelId="{D1A638F0-34DB-47D7-BFD2-8F80AF8268F0}" type="parTrans" cxnId="{226CA8FA-EA89-4DD6-99B3-CE6839B59325}">
      <dgm:prSet/>
      <dgm:spPr/>
      <dgm:t>
        <a:bodyPr/>
        <a:lstStyle/>
        <a:p>
          <a:endParaRPr lang="en-US"/>
        </a:p>
      </dgm:t>
    </dgm:pt>
    <dgm:pt modelId="{F8F2C577-3E3E-4E61-BC4C-471FCD38BD94}" type="sibTrans" cxnId="{226CA8FA-EA89-4DD6-99B3-CE6839B59325}">
      <dgm:prSet/>
      <dgm:spPr/>
      <dgm:t>
        <a:bodyPr/>
        <a:lstStyle/>
        <a:p>
          <a:endParaRPr lang="en-US"/>
        </a:p>
      </dgm:t>
    </dgm:pt>
    <dgm:pt modelId="{C75C46D2-CD76-4368-9631-61BE98BA269E}" type="pres">
      <dgm:prSet presAssocID="{E55B12DA-674D-408E-897E-25861F62B3A1}" presName="vert0" presStyleCnt="0">
        <dgm:presLayoutVars>
          <dgm:dir/>
          <dgm:animOne val="branch"/>
          <dgm:animLvl val="lvl"/>
        </dgm:presLayoutVars>
      </dgm:prSet>
      <dgm:spPr/>
    </dgm:pt>
    <dgm:pt modelId="{CC05A0CB-2DF0-4C30-AEAA-295765A371C7}" type="pres">
      <dgm:prSet presAssocID="{9A26BF79-2912-492B-B87E-9B7F55B4B1C0}" presName="thickLine" presStyleLbl="alignNode1" presStyleIdx="0" presStyleCnt="4"/>
      <dgm:spPr/>
    </dgm:pt>
    <dgm:pt modelId="{80614BE5-09C8-4247-B960-469717F8D3E1}" type="pres">
      <dgm:prSet presAssocID="{9A26BF79-2912-492B-B87E-9B7F55B4B1C0}" presName="horz1" presStyleCnt="0"/>
      <dgm:spPr/>
    </dgm:pt>
    <dgm:pt modelId="{F9A289D0-9F9E-4371-9CE6-6ECE07EB3120}" type="pres">
      <dgm:prSet presAssocID="{9A26BF79-2912-492B-B87E-9B7F55B4B1C0}" presName="tx1" presStyleLbl="revTx" presStyleIdx="0" presStyleCnt="4"/>
      <dgm:spPr/>
    </dgm:pt>
    <dgm:pt modelId="{46542B81-BE26-4835-BEC7-CE8854D710D8}" type="pres">
      <dgm:prSet presAssocID="{9A26BF79-2912-492B-B87E-9B7F55B4B1C0}" presName="vert1" presStyleCnt="0"/>
      <dgm:spPr/>
    </dgm:pt>
    <dgm:pt modelId="{F1C5177A-C099-4392-9B64-675C701ACA3E}" type="pres">
      <dgm:prSet presAssocID="{05D13359-F5B5-4066-A3B4-C004A790E64F}" presName="thickLine" presStyleLbl="alignNode1" presStyleIdx="1" presStyleCnt="4"/>
      <dgm:spPr/>
    </dgm:pt>
    <dgm:pt modelId="{783DF290-9F73-4BFF-B86E-BF28805E66B0}" type="pres">
      <dgm:prSet presAssocID="{05D13359-F5B5-4066-A3B4-C004A790E64F}" presName="horz1" presStyleCnt="0"/>
      <dgm:spPr/>
    </dgm:pt>
    <dgm:pt modelId="{B89B945C-4D88-4375-846C-250154E449F8}" type="pres">
      <dgm:prSet presAssocID="{05D13359-F5B5-4066-A3B4-C004A790E64F}" presName="tx1" presStyleLbl="revTx" presStyleIdx="1" presStyleCnt="4"/>
      <dgm:spPr/>
    </dgm:pt>
    <dgm:pt modelId="{48E43A69-91DA-48C0-B9D6-913B19708069}" type="pres">
      <dgm:prSet presAssocID="{05D13359-F5B5-4066-A3B4-C004A790E64F}" presName="vert1" presStyleCnt="0"/>
      <dgm:spPr/>
    </dgm:pt>
    <dgm:pt modelId="{9D36A34A-6914-43F2-9809-B419F7FC0027}" type="pres">
      <dgm:prSet presAssocID="{296C787E-6B0A-40F5-9657-BA68B0E88772}" presName="thickLine" presStyleLbl="alignNode1" presStyleIdx="2" presStyleCnt="4"/>
      <dgm:spPr/>
    </dgm:pt>
    <dgm:pt modelId="{97C05DCB-59D0-42CB-8176-3145D4676451}" type="pres">
      <dgm:prSet presAssocID="{296C787E-6B0A-40F5-9657-BA68B0E88772}" presName="horz1" presStyleCnt="0"/>
      <dgm:spPr/>
    </dgm:pt>
    <dgm:pt modelId="{F67A41D4-B80B-49B5-AA98-4FEF7E0F7CD6}" type="pres">
      <dgm:prSet presAssocID="{296C787E-6B0A-40F5-9657-BA68B0E88772}" presName="tx1" presStyleLbl="revTx" presStyleIdx="2" presStyleCnt="4"/>
      <dgm:spPr/>
    </dgm:pt>
    <dgm:pt modelId="{37231473-EA89-4D95-AE22-5301A2A4A983}" type="pres">
      <dgm:prSet presAssocID="{296C787E-6B0A-40F5-9657-BA68B0E88772}" presName="vert1" presStyleCnt="0"/>
      <dgm:spPr/>
    </dgm:pt>
    <dgm:pt modelId="{52A8F8E6-06C1-43C3-8202-C9D2B2C8FB63}" type="pres">
      <dgm:prSet presAssocID="{3DED2BF4-EAAB-46B6-9759-7A3F29ACF79A}" presName="thickLine" presStyleLbl="alignNode1" presStyleIdx="3" presStyleCnt="4"/>
      <dgm:spPr/>
    </dgm:pt>
    <dgm:pt modelId="{E0AE4B48-14C7-4ACF-8AE6-D6F89B6878D0}" type="pres">
      <dgm:prSet presAssocID="{3DED2BF4-EAAB-46B6-9759-7A3F29ACF79A}" presName="horz1" presStyleCnt="0"/>
      <dgm:spPr/>
    </dgm:pt>
    <dgm:pt modelId="{78A6E593-BDAD-427E-8070-EBD78EDA1087}" type="pres">
      <dgm:prSet presAssocID="{3DED2BF4-EAAB-46B6-9759-7A3F29ACF79A}" presName="tx1" presStyleLbl="revTx" presStyleIdx="3" presStyleCnt="4"/>
      <dgm:spPr/>
    </dgm:pt>
    <dgm:pt modelId="{DA0EADEE-05C5-4BC8-B73F-9C67632DFB83}" type="pres">
      <dgm:prSet presAssocID="{3DED2BF4-EAAB-46B6-9759-7A3F29ACF79A}" presName="vert1" presStyleCnt="0"/>
      <dgm:spPr/>
    </dgm:pt>
  </dgm:ptLst>
  <dgm:cxnLst>
    <dgm:cxn modelId="{5C95B404-3F4D-4245-B48C-1159D7E0388C}" type="presOf" srcId="{E55B12DA-674D-408E-897E-25861F62B3A1}" destId="{C75C46D2-CD76-4368-9631-61BE98BA269E}" srcOrd="0" destOrd="0" presId="urn:microsoft.com/office/officeart/2008/layout/LinedList"/>
    <dgm:cxn modelId="{4316DE5D-9A2F-490D-A1FF-07CE0D1B8920}" type="presOf" srcId="{3DED2BF4-EAAB-46B6-9759-7A3F29ACF79A}" destId="{78A6E593-BDAD-427E-8070-EBD78EDA1087}" srcOrd="0" destOrd="0" presId="urn:microsoft.com/office/officeart/2008/layout/LinedList"/>
    <dgm:cxn modelId="{4E9BB568-AEC4-4866-81D9-5D8D8DADE419}" srcId="{E55B12DA-674D-408E-897E-25861F62B3A1}" destId="{05D13359-F5B5-4066-A3B4-C004A790E64F}" srcOrd="1" destOrd="0" parTransId="{71A940A7-98AB-48E9-A523-5F7D4EA22766}" sibTransId="{4D2175F7-B055-44FF-A681-56B38812E67B}"/>
    <dgm:cxn modelId="{97D70869-3DC0-4324-8597-61AF4AAA7F39}" type="presOf" srcId="{05D13359-F5B5-4066-A3B4-C004A790E64F}" destId="{B89B945C-4D88-4375-846C-250154E449F8}" srcOrd="0" destOrd="0" presId="urn:microsoft.com/office/officeart/2008/layout/LinedList"/>
    <dgm:cxn modelId="{B0728271-0F8E-4885-A581-3799DBCB6596}" type="presOf" srcId="{296C787E-6B0A-40F5-9657-BA68B0E88772}" destId="{F67A41D4-B80B-49B5-AA98-4FEF7E0F7CD6}" srcOrd="0" destOrd="0" presId="urn:microsoft.com/office/officeart/2008/layout/LinedList"/>
    <dgm:cxn modelId="{6F103585-6ACE-431D-A044-07D9AF7436EC}" type="presOf" srcId="{9A26BF79-2912-492B-B87E-9B7F55B4B1C0}" destId="{F9A289D0-9F9E-4371-9CE6-6ECE07EB3120}" srcOrd="0" destOrd="0" presId="urn:microsoft.com/office/officeart/2008/layout/LinedList"/>
    <dgm:cxn modelId="{F0BBD48E-3832-4951-9FFB-A9C18A7FB786}" srcId="{E55B12DA-674D-408E-897E-25861F62B3A1}" destId="{296C787E-6B0A-40F5-9657-BA68B0E88772}" srcOrd="2" destOrd="0" parTransId="{92E10124-CB35-4EDA-B4CD-B529BB7AA073}" sibTransId="{4684FC25-DDF7-4B86-A852-4BF4A9BF8F91}"/>
    <dgm:cxn modelId="{B780A496-D29E-4922-9976-D1B2E6E884A5}" srcId="{E55B12DA-674D-408E-897E-25861F62B3A1}" destId="{9A26BF79-2912-492B-B87E-9B7F55B4B1C0}" srcOrd="0" destOrd="0" parTransId="{1FECFC96-636D-444A-9136-2B2EDE3118FE}" sibTransId="{45EDDF82-07AB-4046-8079-D7C0E8D0206F}"/>
    <dgm:cxn modelId="{226CA8FA-EA89-4DD6-99B3-CE6839B59325}" srcId="{E55B12DA-674D-408E-897E-25861F62B3A1}" destId="{3DED2BF4-EAAB-46B6-9759-7A3F29ACF79A}" srcOrd="3" destOrd="0" parTransId="{D1A638F0-34DB-47D7-BFD2-8F80AF8268F0}" sibTransId="{F8F2C577-3E3E-4E61-BC4C-471FCD38BD94}"/>
    <dgm:cxn modelId="{6B4ED169-F09B-4210-BF4F-24123A15D9A4}" type="presParOf" srcId="{C75C46D2-CD76-4368-9631-61BE98BA269E}" destId="{CC05A0CB-2DF0-4C30-AEAA-295765A371C7}" srcOrd="0" destOrd="0" presId="urn:microsoft.com/office/officeart/2008/layout/LinedList"/>
    <dgm:cxn modelId="{8B6D7573-DBBA-48F2-A09F-4E05593EB43F}" type="presParOf" srcId="{C75C46D2-CD76-4368-9631-61BE98BA269E}" destId="{80614BE5-09C8-4247-B960-469717F8D3E1}" srcOrd="1" destOrd="0" presId="urn:microsoft.com/office/officeart/2008/layout/LinedList"/>
    <dgm:cxn modelId="{AD23D31A-71C0-4F8F-A95C-9E3417E661D1}" type="presParOf" srcId="{80614BE5-09C8-4247-B960-469717F8D3E1}" destId="{F9A289D0-9F9E-4371-9CE6-6ECE07EB3120}" srcOrd="0" destOrd="0" presId="urn:microsoft.com/office/officeart/2008/layout/LinedList"/>
    <dgm:cxn modelId="{B2468A55-21A3-48EA-97AC-227CB76629E5}" type="presParOf" srcId="{80614BE5-09C8-4247-B960-469717F8D3E1}" destId="{46542B81-BE26-4835-BEC7-CE8854D710D8}" srcOrd="1" destOrd="0" presId="urn:microsoft.com/office/officeart/2008/layout/LinedList"/>
    <dgm:cxn modelId="{BC89565D-6156-48E5-BFCA-7D7EDF95EDF6}" type="presParOf" srcId="{C75C46D2-CD76-4368-9631-61BE98BA269E}" destId="{F1C5177A-C099-4392-9B64-675C701ACA3E}" srcOrd="2" destOrd="0" presId="urn:microsoft.com/office/officeart/2008/layout/LinedList"/>
    <dgm:cxn modelId="{A0965DF4-5DCE-40EA-AEA8-AF7C01992444}" type="presParOf" srcId="{C75C46D2-CD76-4368-9631-61BE98BA269E}" destId="{783DF290-9F73-4BFF-B86E-BF28805E66B0}" srcOrd="3" destOrd="0" presId="urn:microsoft.com/office/officeart/2008/layout/LinedList"/>
    <dgm:cxn modelId="{09735161-CEEC-408E-BB63-B6847AB0A783}" type="presParOf" srcId="{783DF290-9F73-4BFF-B86E-BF28805E66B0}" destId="{B89B945C-4D88-4375-846C-250154E449F8}" srcOrd="0" destOrd="0" presId="urn:microsoft.com/office/officeart/2008/layout/LinedList"/>
    <dgm:cxn modelId="{C8E67DAF-87D5-4CA4-99F6-65378ED6E955}" type="presParOf" srcId="{783DF290-9F73-4BFF-B86E-BF28805E66B0}" destId="{48E43A69-91DA-48C0-B9D6-913B19708069}" srcOrd="1" destOrd="0" presId="urn:microsoft.com/office/officeart/2008/layout/LinedList"/>
    <dgm:cxn modelId="{B11ED64B-D73C-4BA8-845F-C750D3717692}" type="presParOf" srcId="{C75C46D2-CD76-4368-9631-61BE98BA269E}" destId="{9D36A34A-6914-43F2-9809-B419F7FC0027}" srcOrd="4" destOrd="0" presId="urn:microsoft.com/office/officeart/2008/layout/LinedList"/>
    <dgm:cxn modelId="{A76A1A8E-EC46-4106-A1FF-235B5E2AAD38}" type="presParOf" srcId="{C75C46D2-CD76-4368-9631-61BE98BA269E}" destId="{97C05DCB-59D0-42CB-8176-3145D4676451}" srcOrd="5" destOrd="0" presId="urn:microsoft.com/office/officeart/2008/layout/LinedList"/>
    <dgm:cxn modelId="{0E245313-5507-4282-A2F4-0C9B05A035BE}" type="presParOf" srcId="{97C05DCB-59D0-42CB-8176-3145D4676451}" destId="{F67A41D4-B80B-49B5-AA98-4FEF7E0F7CD6}" srcOrd="0" destOrd="0" presId="urn:microsoft.com/office/officeart/2008/layout/LinedList"/>
    <dgm:cxn modelId="{4E3D6D5B-E20D-4046-974B-2266A37ACDB5}" type="presParOf" srcId="{97C05DCB-59D0-42CB-8176-3145D4676451}" destId="{37231473-EA89-4D95-AE22-5301A2A4A983}" srcOrd="1" destOrd="0" presId="urn:microsoft.com/office/officeart/2008/layout/LinedList"/>
    <dgm:cxn modelId="{9E7071E2-A9DB-4688-85EC-0D5BF9F4219D}" type="presParOf" srcId="{C75C46D2-CD76-4368-9631-61BE98BA269E}" destId="{52A8F8E6-06C1-43C3-8202-C9D2B2C8FB63}" srcOrd="6" destOrd="0" presId="urn:microsoft.com/office/officeart/2008/layout/LinedList"/>
    <dgm:cxn modelId="{5A1BB5FB-3555-4B61-9188-BF302F5E20A0}" type="presParOf" srcId="{C75C46D2-CD76-4368-9631-61BE98BA269E}" destId="{E0AE4B48-14C7-4ACF-8AE6-D6F89B6878D0}" srcOrd="7" destOrd="0" presId="urn:microsoft.com/office/officeart/2008/layout/LinedList"/>
    <dgm:cxn modelId="{77CB5BB7-942B-4099-8D72-BA60E4C1A606}" type="presParOf" srcId="{E0AE4B48-14C7-4ACF-8AE6-D6F89B6878D0}" destId="{78A6E593-BDAD-427E-8070-EBD78EDA1087}" srcOrd="0" destOrd="0" presId="urn:microsoft.com/office/officeart/2008/layout/LinedList"/>
    <dgm:cxn modelId="{AF942F87-E1B3-443F-82D1-B4734EB79469}" type="presParOf" srcId="{E0AE4B48-14C7-4ACF-8AE6-D6F89B6878D0}" destId="{DA0EADEE-05C5-4BC8-B73F-9C67632DFB8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EAD256-B41B-41EA-8FDC-61467B12F1E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9EAC164-CE89-4A36-9901-D6AED79EF7C9}">
      <dgm:prSet phldrT="[Text]"/>
      <dgm:spPr/>
      <dgm:t>
        <a:bodyPr/>
        <a:lstStyle/>
        <a:p>
          <a:r>
            <a:rPr lang="en-US" b="1" dirty="0"/>
            <a:t>Findings: </a:t>
          </a:r>
          <a:r>
            <a:rPr lang="en-US" dirty="0"/>
            <a:t>WHAT do the data say?</a:t>
          </a:r>
        </a:p>
      </dgm:t>
    </dgm:pt>
    <dgm:pt modelId="{969D677B-C691-4600-9BFF-DD8C0DA15860}" type="parTrans" cxnId="{A1E73E14-5115-42CB-B729-3A44CEEB1541}">
      <dgm:prSet/>
      <dgm:spPr/>
      <dgm:t>
        <a:bodyPr/>
        <a:lstStyle/>
        <a:p>
          <a:endParaRPr lang="en-US"/>
        </a:p>
      </dgm:t>
    </dgm:pt>
    <dgm:pt modelId="{9034B787-E594-4CC3-AF81-73AF86C0DD2A}" type="sibTrans" cxnId="{A1E73E14-5115-42CB-B729-3A44CEEB1541}">
      <dgm:prSet/>
      <dgm:spPr/>
      <dgm:t>
        <a:bodyPr/>
        <a:lstStyle/>
        <a:p>
          <a:endParaRPr lang="en-US"/>
        </a:p>
      </dgm:t>
    </dgm:pt>
    <dgm:pt modelId="{EE2395DC-528C-419F-8422-C166CC2CBAAD}">
      <dgm:prSet phldrT="[Text]"/>
      <dgm:spPr/>
      <dgm:t>
        <a:bodyPr/>
        <a:lstStyle/>
        <a:p>
          <a:r>
            <a:rPr lang="en-US" b="1" dirty="0"/>
            <a:t>Data Interpretations</a:t>
          </a:r>
          <a:r>
            <a:rPr lang="en-US" dirty="0"/>
            <a:t>: SO WHAT do the data mean?</a:t>
          </a:r>
        </a:p>
      </dgm:t>
    </dgm:pt>
    <dgm:pt modelId="{5FFCDDE0-596C-479D-A4B5-CF3D4A008A9E}" type="parTrans" cxnId="{25CC6267-176A-49B1-B3BA-60425F43E765}">
      <dgm:prSet/>
      <dgm:spPr/>
      <dgm:t>
        <a:bodyPr/>
        <a:lstStyle/>
        <a:p>
          <a:endParaRPr lang="en-US"/>
        </a:p>
      </dgm:t>
    </dgm:pt>
    <dgm:pt modelId="{0DECA861-45BB-48A0-A1D4-75AE84E18DD6}" type="sibTrans" cxnId="{25CC6267-176A-49B1-B3BA-60425F43E765}">
      <dgm:prSet/>
      <dgm:spPr/>
      <dgm:t>
        <a:bodyPr/>
        <a:lstStyle/>
        <a:p>
          <a:endParaRPr lang="en-US"/>
        </a:p>
      </dgm:t>
    </dgm:pt>
    <dgm:pt modelId="{A8885F12-C436-41E0-88F5-7F747845336A}">
      <dgm:prSet phldrT="[Text]"/>
      <dgm:spPr/>
      <dgm:t>
        <a:bodyPr/>
        <a:lstStyle/>
        <a:p>
          <a:r>
            <a:rPr lang="en-US" b="1" dirty="0"/>
            <a:t>Recommendations</a:t>
          </a:r>
          <a:r>
            <a:rPr lang="en-US" dirty="0"/>
            <a:t>: NOW WHAT do we want to consider?</a:t>
          </a:r>
        </a:p>
      </dgm:t>
    </dgm:pt>
    <dgm:pt modelId="{FB9D3398-B3CD-4AD7-8434-F3E547897359}" type="parTrans" cxnId="{038737C8-7D1D-4AAD-814F-0A4E169EEAC4}">
      <dgm:prSet/>
      <dgm:spPr/>
      <dgm:t>
        <a:bodyPr/>
        <a:lstStyle/>
        <a:p>
          <a:endParaRPr lang="en-US"/>
        </a:p>
      </dgm:t>
    </dgm:pt>
    <dgm:pt modelId="{B29D0376-CEFD-4015-894A-00C1F509CCF2}" type="sibTrans" cxnId="{038737C8-7D1D-4AAD-814F-0A4E169EEAC4}">
      <dgm:prSet/>
      <dgm:spPr/>
      <dgm:t>
        <a:bodyPr/>
        <a:lstStyle/>
        <a:p>
          <a:endParaRPr lang="en-US"/>
        </a:p>
      </dgm:t>
    </dgm:pt>
    <dgm:pt modelId="{F00F5042-67DC-462C-AF57-66353B885A25}" type="pres">
      <dgm:prSet presAssocID="{40EAD256-B41B-41EA-8FDC-61467B12F1EA}" presName="Name0" presStyleCnt="0">
        <dgm:presLayoutVars>
          <dgm:chMax val="7"/>
          <dgm:chPref val="7"/>
          <dgm:dir/>
        </dgm:presLayoutVars>
      </dgm:prSet>
      <dgm:spPr/>
    </dgm:pt>
    <dgm:pt modelId="{6178C601-D27C-49E9-A2C3-4501BB6E8AA1}" type="pres">
      <dgm:prSet presAssocID="{40EAD256-B41B-41EA-8FDC-61467B12F1EA}" presName="Name1" presStyleCnt="0"/>
      <dgm:spPr/>
    </dgm:pt>
    <dgm:pt modelId="{AB740471-5C4B-432B-A91E-35AD69C87215}" type="pres">
      <dgm:prSet presAssocID="{40EAD256-B41B-41EA-8FDC-61467B12F1EA}" presName="cycle" presStyleCnt="0"/>
      <dgm:spPr/>
    </dgm:pt>
    <dgm:pt modelId="{35A5324A-9827-4ABE-89C8-E9BB6B5E4C20}" type="pres">
      <dgm:prSet presAssocID="{40EAD256-B41B-41EA-8FDC-61467B12F1EA}" presName="srcNode" presStyleLbl="node1" presStyleIdx="0" presStyleCnt="3"/>
      <dgm:spPr/>
    </dgm:pt>
    <dgm:pt modelId="{71E6F457-9970-434A-B51C-45C6261D1CEB}" type="pres">
      <dgm:prSet presAssocID="{40EAD256-B41B-41EA-8FDC-61467B12F1EA}" presName="conn" presStyleLbl="parChTrans1D2" presStyleIdx="0" presStyleCnt="1"/>
      <dgm:spPr/>
    </dgm:pt>
    <dgm:pt modelId="{CE832BC5-E17C-470F-B9D1-FA09E1A82802}" type="pres">
      <dgm:prSet presAssocID="{40EAD256-B41B-41EA-8FDC-61467B12F1EA}" presName="extraNode" presStyleLbl="node1" presStyleIdx="0" presStyleCnt="3"/>
      <dgm:spPr/>
    </dgm:pt>
    <dgm:pt modelId="{235A069E-1615-4413-A323-8EE7E55EBA63}" type="pres">
      <dgm:prSet presAssocID="{40EAD256-B41B-41EA-8FDC-61467B12F1EA}" presName="dstNode" presStyleLbl="node1" presStyleIdx="0" presStyleCnt="3"/>
      <dgm:spPr/>
    </dgm:pt>
    <dgm:pt modelId="{507C5927-2A99-4A1F-8E23-2C2C279414C2}" type="pres">
      <dgm:prSet presAssocID="{89EAC164-CE89-4A36-9901-D6AED79EF7C9}" presName="text_1" presStyleLbl="node1" presStyleIdx="0" presStyleCnt="3">
        <dgm:presLayoutVars>
          <dgm:bulletEnabled val="1"/>
        </dgm:presLayoutVars>
      </dgm:prSet>
      <dgm:spPr/>
    </dgm:pt>
    <dgm:pt modelId="{8D35F6EC-1DFF-44A7-BEDA-B4BA490F8B03}" type="pres">
      <dgm:prSet presAssocID="{89EAC164-CE89-4A36-9901-D6AED79EF7C9}" presName="accent_1" presStyleCnt="0"/>
      <dgm:spPr/>
    </dgm:pt>
    <dgm:pt modelId="{B54F368A-CD40-465B-83C5-AD02FCB949AD}" type="pres">
      <dgm:prSet presAssocID="{89EAC164-CE89-4A36-9901-D6AED79EF7C9}" presName="accentRepeatNode" presStyleLbl="solidFgAcc1" presStyleIdx="0" presStyleCnt="3"/>
      <dgm:spPr/>
    </dgm:pt>
    <dgm:pt modelId="{B7A3B5DA-0571-4065-B228-B3F966DF2750}" type="pres">
      <dgm:prSet presAssocID="{EE2395DC-528C-419F-8422-C166CC2CBAAD}" presName="text_2" presStyleLbl="node1" presStyleIdx="1" presStyleCnt="3">
        <dgm:presLayoutVars>
          <dgm:bulletEnabled val="1"/>
        </dgm:presLayoutVars>
      </dgm:prSet>
      <dgm:spPr/>
    </dgm:pt>
    <dgm:pt modelId="{B73DB125-6562-470B-8054-E45B1F0F4E33}" type="pres">
      <dgm:prSet presAssocID="{EE2395DC-528C-419F-8422-C166CC2CBAAD}" presName="accent_2" presStyleCnt="0"/>
      <dgm:spPr/>
    </dgm:pt>
    <dgm:pt modelId="{D788D3B5-EAA9-4932-99C6-A243C5644C22}" type="pres">
      <dgm:prSet presAssocID="{EE2395DC-528C-419F-8422-C166CC2CBAAD}" presName="accentRepeatNode" presStyleLbl="solidFgAcc1" presStyleIdx="1" presStyleCnt="3"/>
      <dgm:spPr/>
    </dgm:pt>
    <dgm:pt modelId="{788C29E7-21FC-4AFA-9906-21DF92A58A33}" type="pres">
      <dgm:prSet presAssocID="{A8885F12-C436-41E0-88F5-7F747845336A}" presName="text_3" presStyleLbl="node1" presStyleIdx="2" presStyleCnt="3">
        <dgm:presLayoutVars>
          <dgm:bulletEnabled val="1"/>
        </dgm:presLayoutVars>
      </dgm:prSet>
      <dgm:spPr/>
    </dgm:pt>
    <dgm:pt modelId="{16264FD8-2E8E-41FB-A984-779E4E2EBD17}" type="pres">
      <dgm:prSet presAssocID="{A8885F12-C436-41E0-88F5-7F747845336A}" presName="accent_3" presStyleCnt="0"/>
      <dgm:spPr/>
    </dgm:pt>
    <dgm:pt modelId="{19CED69F-1336-4267-926E-F7F784A3C567}" type="pres">
      <dgm:prSet presAssocID="{A8885F12-C436-41E0-88F5-7F747845336A}" presName="accentRepeatNode" presStyleLbl="solidFgAcc1" presStyleIdx="2" presStyleCnt="3"/>
      <dgm:spPr/>
    </dgm:pt>
  </dgm:ptLst>
  <dgm:cxnLst>
    <dgm:cxn modelId="{D5145A00-6BE7-46CA-9F24-6849BBB3DC9F}" type="presOf" srcId="{9034B787-E594-4CC3-AF81-73AF86C0DD2A}" destId="{71E6F457-9970-434A-B51C-45C6261D1CEB}" srcOrd="0" destOrd="0" presId="urn:microsoft.com/office/officeart/2008/layout/VerticalCurvedList"/>
    <dgm:cxn modelId="{138EFB0C-5AAE-485F-8831-F87DE9444C1E}" type="presOf" srcId="{40EAD256-B41B-41EA-8FDC-61467B12F1EA}" destId="{F00F5042-67DC-462C-AF57-66353B885A25}" srcOrd="0" destOrd="0" presId="urn:microsoft.com/office/officeart/2008/layout/VerticalCurvedList"/>
    <dgm:cxn modelId="{A1E73E14-5115-42CB-B729-3A44CEEB1541}" srcId="{40EAD256-B41B-41EA-8FDC-61467B12F1EA}" destId="{89EAC164-CE89-4A36-9901-D6AED79EF7C9}" srcOrd="0" destOrd="0" parTransId="{969D677B-C691-4600-9BFF-DD8C0DA15860}" sibTransId="{9034B787-E594-4CC3-AF81-73AF86C0DD2A}"/>
    <dgm:cxn modelId="{25CC6267-176A-49B1-B3BA-60425F43E765}" srcId="{40EAD256-B41B-41EA-8FDC-61467B12F1EA}" destId="{EE2395DC-528C-419F-8422-C166CC2CBAAD}" srcOrd="1" destOrd="0" parTransId="{5FFCDDE0-596C-479D-A4B5-CF3D4A008A9E}" sibTransId="{0DECA861-45BB-48A0-A1D4-75AE84E18DD6}"/>
    <dgm:cxn modelId="{3BE5C193-D82A-40A1-A69D-39CA4E06C9F1}" type="presOf" srcId="{EE2395DC-528C-419F-8422-C166CC2CBAAD}" destId="{B7A3B5DA-0571-4065-B228-B3F966DF2750}" srcOrd="0" destOrd="0" presId="urn:microsoft.com/office/officeart/2008/layout/VerticalCurvedList"/>
    <dgm:cxn modelId="{4E9946C2-B5C6-4F2E-81FF-A29715622A40}" type="presOf" srcId="{89EAC164-CE89-4A36-9901-D6AED79EF7C9}" destId="{507C5927-2A99-4A1F-8E23-2C2C279414C2}" srcOrd="0" destOrd="0" presId="urn:microsoft.com/office/officeart/2008/layout/VerticalCurvedList"/>
    <dgm:cxn modelId="{038737C8-7D1D-4AAD-814F-0A4E169EEAC4}" srcId="{40EAD256-B41B-41EA-8FDC-61467B12F1EA}" destId="{A8885F12-C436-41E0-88F5-7F747845336A}" srcOrd="2" destOrd="0" parTransId="{FB9D3398-B3CD-4AD7-8434-F3E547897359}" sibTransId="{B29D0376-CEFD-4015-894A-00C1F509CCF2}"/>
    <dgm:cxn modelId="{3A6241F4-3424-4A19-A792-DDA4F792E110}" type="presOf" srcId="{A8885F12-C436-41E0-88F5-7F747845336A}" destId="{788C29E7-21FC-4AFA-9906-21DF92A58A33}" srcOrd="0" destOrd="0" presId="urn:microsoft.com/office/officeart/2008/layout/VerticalCurvedList"/>
    <dgm:cxn modelId="{58499FFD-1800-457D-BDCF-3F0E529CEBB3}" type="presParOf" srcId="{F00F5042-67DC-462C-AF57-66353B885A25}" destId="{6178C601-D27C-49E9-A2C3-4501BB6E8AA1}" srcOrd="0" destOrd="0" presId="urn:microsoft.com/office/officeart/2008/layout/VerticalCurvedList"/>
    <dgm:cxn modelId="{4061B61E-2AF6-4688-A8EF-F0F951D89613}" type="presParOf" srcId="{6178C601-D27C-49E9-A2C3-4501BB6E8AA1}" destId="{AB740471-5C4B-432B-A91E-35AD69C87215}" srcOrd="0" destOrd="0" presId="urn:microsoft.com/office/officeart/2008/layout/VerticalCurvedList"/>
    <dgm:cxn modelId="{9F497B0A-628F-4728-9BB4-34D054C68421}" type="presParOf" srcId="{AB740471-5C4B-432B-A91E-35AD69C87215}" destId="{35A5324A-9827-4ABE-89C8-E9BB6B5E4C20}" srcOrd="0" destOrd="0" presId="urn:microsoft.com/office/officeart/2008/layout/VerticalCurvedList"/>
    <dgm:cxn modelId="{215B4EB7-83B2-4C00-A7ED-9511836EF70E}" type="presParOf" srcId="{AB740471-5C4B-432B-A91E-35AD69C87215}" destId="{71E6F457-9970-434A-B51C-45C6261D1CEB}" srcOrd="1" destOrd="0" presId="urn:microsoft.com/office/officeart/2008/layout/VerticalCurvedList"/>
    <dgm:cxn modelId="{8660C16D-D66F-4B3C-9BBB-2FB6F6CD1505}" type="presParOf" srcId="{AB740471-5C4B-432B-A91E-35AD69C87215}" destId="{CE832BC5-E17C-470F-B9D1-FA09E1A82802}" srcOrd="2" destOrd="0" presId="urn:microsoft.com/office/officeart/2008/layout/VerticalCurvedList"/>
    <dgm:cxn modelId="{95BAE86A-6ECB-4D4D-B900-8DFC7FEDB8B9}" type="presParOf" srcId="{AB740471-5C4B-432B-A91E-35AD69C87215}" destId="{235A069E-1615-4413-A323-8EE7E55EBA63}" srcOrd="3" destOrd="0" presId="urn:microsoft.com/office/officeart/2008/layout/VerticalCurvedList"/>
    <dgm:cxn modelId="{D0A1027C-69F2-47C3-A865-1AA9FFB7062E}" type="presParOf" srcId="{6178C601-D27C-49E9-A2C3-4501BB6E8AA1}" destId="{507C5927-2A99-4A1F-8E23-2C2C279414C2}" srcOrd="1" destOrd="0" presId="urn:microsoft.com/office/officeart/2008/layout/VerticalCurvedList"/>
    <dgm:cxn modelId="{0F171645-3D59-47FA-8399-7E908E79C00B}" type="presParOf" srcId="{6178C601-D27C-49E9-A2C3-4501BB6E8AA1}" destId="{8D35F6EC-1DFF-44A7-BEDA-B4BA490F8B03}" srcOrd="2" destOrd="0" presId="urn:microsoft.com/office/officeart/2008/layout/VerticalCurvedList"/>
    <dgm:cxn modelId="{77330F25-D475-4947-9754-1486B39E890D}" type="presParOf" srcId="{8D35F6EC-1DFF-44A7-BEDA-B4BA490F8B03}" destId="{B54F368A-CD40-465B-83C5-AD02FCB949AD}" srcOrd="0" destOrd="0" presId="urn:microsoft.com/office/officeart/2008/layout/VerticalCurvedList"/>
    <dgm:cxn modelId="{F0E3E0CD-7C72-43F2-A7AF-BA4AEE17B14E}" type="presParOf" srcId="{6178C601-D27C-49E9-A2C3-4501BB6E8AA1}" destId="{B7A3B5DA-0571-4065-B228-B3F966DF2750}" srcOrd="3" destOrd="0" presId="urn:microsoft.com/office/officeart/2008/layout/VerticalCurvedList"/>
    <dgm:cxn modelId="{814861F4-555A-4DFB-8C79-BED4E1E204DE}" type="presParOf" srcId="{6178C601-D27C-49E9-A2C3-4501BB6E8AA1}" destId="{B73DB125-6562-470B-8054-E45B1F0F4E33}" srcOrd="4" destOrd="0" presId="urn:microsoft.com/office/officeart/2008/layout/VerticalCurvedList"/>
    <dgm:cxn modelId="{FC635D00-D97A-4C99-84E7-839F789DA11C}" type="presParOf" srcId="{B73DB125-6562-470B-8054-E45B1F0F4E33}" destId="{D788D3B5-EAA9-4932-99C6-A243C5644C22}" srcOrd="0" destOrd="0" presId="urn:microsoft.com/office/officeart/2008/layout/VerticalCurvedList"/>
    <dgm:cxn modelId="{0F4CF741-7451-44CC-B78E-3B7FE9251CD0}" type="presParOf" srcId="{6178C601-D27C-49E9-A2C3-4501BB6E8AA1}" destId="{788C29E7-21FC-4AFA-9906-21DF92A58A33}" srcOrd="5" destOrd="0" presId="urn:microsoft.com/office/officeart/2008/layout/VerticalCurvedList"/>
    <dgm:cxn modelId="{73D34832-2B76-4FF1-B22E-5990F901A728}" type="presParOf" srcId="{6178C601-D27C-49E9-A2C3-4501BB6E8AA1}" destId="{16264FD8-2E8E-41FB-A984-779E4E2EBD17}" srcOrd="6" destOrd="0" presId="urn:microsoft.com/office/officeart/2008/layout/VerticalCurvedList"/>
    <dgm:cxn modelId="{16D714C3-021E-447A-8657-073A4C76E596}" type="presParOf" srcId="{16264FD8-2E8E-41FB-A984-779E4E2EBD17}" destId="{19CED69F-1336-4267-926E-F7F784A3C5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2958-C8D7-4AE7-9567-3E2BCA2A9FDC}">
      <dsp:nvSpPr>
        <dsp:cNvPr id="0" name=""/>
        <dsp:cNvSpPr/>
      </dsp:nvSpPr>
      <dsp:spPr>
        <a:xfrm>
          <a:off x="605837"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514E5-4E1C-444A-A04A-76CABD0F7300}">
      <dsp:nvSpPr>
        <dsp:cNvPr id="0" name=""/>
        <dsp:cNvSpPr/>
      </dsp:nvSpPr>
      <dsp:spPr>
        <a:xfrm>
          <a:off x="993399" y="86150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FCF0E6-B256-4BEC-8CCF-2D99982B0F68}">
      <dsp:nvSpPr>
        <dsp:cNvPr id="0" name=""/>
        <dsp:cNvSpPr/>
      </dsp:nvSpPr>
      <dsp:spPr>
        <a:xfrm>
          <a:off x="24493"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Be present and attentive.</a:t>
          </a:r>
          <a:endParaRPr lang="en-US" sz="2300" kern="1200" cap="none" dirty="0"/>
        </a:p>
      </dsp:txBody>
      <dsp:txXfrm>
        <a:off x="24493" y="2858944"/>
        <a:ext cx="2981250" cy="720000"/>
      </dsp:txXfrm>
    </dsp:sp>
    <dsp:sp modelId="{1DA33F01-9CE6-467B-8D0F-91D11355F108}">
      <dsp:nvSpPr>
        <dsp:cNvPr id="0" name=""/>
        <dsp:cNvSpPr/>
      </dsp:nvSpPr>
      <dsp:spPr>
        <a:xfrm>
          <a:off x="4108806"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4062D-8C4F-4076-8A3B-E918E2CDF7F5}">
      <dsp:nvSpPr>
        <dsp:cNvPr id="0" name=""/>
        <dsp:cNvSpPr/>
      </dsp:nvSpPr>
      <dsp:spPr>
        <a:xfrm>
          <a:off x="4496368" y="86150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BCF14B-9633-4D59-BACE-9FE8A3564043}">
      <dsp:nvSpPr>
        <dsp:cNvPr id="0" name=""/>
        <dsp:cNvSpPr/>
      </dsp:nvSpPr>
      <dsp:spPr>
        <a:xfrm>
          <a:off x="3527462"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Share the air.</a:t>
          </a:r>
          <a:endParaRPr lang="en-US" sz="2300" kern="1200" cap="none" dirty="0"/>
        </a:p>
      </dsp:txBody>
      <dsp:txXfrm>
        <a:off x="3527462" y="2858944"/>
        <a:ext cx="2981250" cy="720000"/>
      </dsp:txXfrm>
    </dsp:sp>
    <dsp:sp modelId="{AE22321D-B114-42A0-B3CD-84FCD201922F}">
      <dsp:nvSpPr>
        <dsp:cNvPr id="0" name=""/>
        <dsp:cNvSpPr/>
      </dsp:nvSpPr>
      <dsp:spPr>
        <a:xfrm>
          <a:off x="7611775"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249E8-E0A1-4DFB-86A0-C5DD9115ED11}">
      <dsp:nvSpPr>
        <dsp:cNvPr id="0" name=""/>
        <dsp:cNvSpPr/>
      </dsp:nvSpPr>
      <dsp:spPr>
        <a:xfrm>
          <a:off x="7999337" y="861506"/>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ECCAC6-7725-4352-B063-20A5EDB49EC5}">
      <dsp:nvSpPr>
        <dsp:cNvPr id="0" name=""/>
        <dsp:cNvSpPr/>
      </dsp:nvSpPr>
      <dsp:spPr>
        <a:xfrm>
          <a:off x="7030431"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Respect what is shared.</a:t>
          </a:r>
          <a:endParaRPr lang="en-US" sz="2300" kern="1200" cap="none" dirty="0"/>
        </a:p>
      </dsp:txBody>
      <dsp:txXfrm>
        <a:off x="7030431" y="2858944"/>
        <a:ext cx="298125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6F457-9970-434A-B51C-45C6261D1CEB}">
      <dsp:nvSpPr>
        <dsp:cNvPr id="0" name=""/>
        <dsp:cNvSpPr/>
      </dsp:nvSpPr>
      <dsp:spPr>
        <a:xfrm>
          <a:off x="-5190848" y="-795117"/>
          <a:ext cx="6181614" cy="6181614"/>
        </a:xfrm>
        <a:prstGeom prst="blockArc">
          <a:avLst>
            <a:gd name="adj1" fmla="val 18900000"/>
            <a:gd name="adj2" fmla="val 2700000"/>
            <a:gd name="adj3" fmla="val 34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7C5927-2A99-4A1F-8E23-2C2C279414C2}">
      <dsp:nvSpPr>
        <dsp:cNvPr id="0" name=""/>
        <dsp:cNvSpPr/>
      </dsp:nvSpPr>
      <dsp:spPr>
        <a:xfrm>
          <a:off x="637283" y="459138"/>
          <a:ext cx="8627367"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Findings: </a:t>
          </a:r>
          <a:r>
            <a:rPr lang="en-US" sz="2700" kern="1200" dirty="0"/>
            <a:t>WHAT do the data say?</a:t>
          </a:r>
        </a:p>
      </dsp:txBody>
      <dsp:txXfrm>
        <a:off x="637283" y="459138"/>
        <a:ext cx="8627367" cy="918276"/>
      </dsp:txXfrm>
    </dsp:sp>
    <dsp:sp modelId="{B54F368A-CD40-465B-83C5-AD02FCB949AD}">
      <dsp:nvSpPr>
        <dsp:cNvPr id="0" name=""/>
        <dsp:cNvSpPr/>
      </dsp:nvSpPr>
      <dsp:spPr>
        <a:xfrm>
          <a:off x="63361" y="344353"/>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A3B5DA-0571-4065-B228-B3F966DF2750}">
      <dsp:nvSpPr>
        <dsp:cNvPr id="0" name=""/>
        <dsp:cNvSpPr/>
      </dsp:nvSpPr>
      <dsp:spPr>
        <a:xfrm>
          <a:off x="971076" y="1836552"/>
          <a:ext cx="8293574"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Data Interpretations</a:t>
          </a:r>
          <a:r>
            <a:rPr lang="en-US" sz="2700" kern="1200" dirty="0"/>
            <a:t>: SO WHAT do the data mean?</a:t>
          </a:r>
        </a:p>
      </dsp:txBody>
      <dsp:txXfrm>
        <a:off x="971076" y="1836552"/>
        <a:ext cx="8293574" cy="918276"/>
      </dsp:txXfrm>
    </dsp:sp>
    <dsp:sp modelId="{D788D3B5-EAA9-4932-99C6-A243C5644C22}">
      <dsp:nvSpPr>
        <dsp:cNvPr id="0" name=""/>
        <dsp:cNvSpPr/>
      </dsp:nvSpPr>
      <dsp:spPr>
        <a:xfrm>
          <a:off x="397154" y="1721767"/>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8C29E7-21FC-4AFA-9906-21DF92A58A33}">
      <dsp:nvSpPr>
        <dsp:cNvPr id="0" name=""/>
        <dsp:cNvSpPr/>
      </dsp:nvSpPr>
      <dsp:spPr>
        <a:xfrm>
          <a:off x="637283" y="3213966"/>
          <a:ext cx="8627367"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Recommendations</a:t>
          </a:r>
          <a:r>
            <a:rPr lang="en-US" sz="2700" kern="1200" dirty="0"/>
            <a:t>: NOW WHAT do we want to consider?</a:t>
          </a:r>
        </a:p>
      </dsp:txBody>
      <dsp:txXfrm>
        <a:off x="637283" y="3213966"/>
        <a:ext cx="8627367" cy="918276"/>
      </dsp:txXfrm>
    </dsp:sp>
    <dsp:sp modelId="{19CED69F-1336-4267-926E-F7F784A3C567}">
      <dsp:nvSpPr>
        <dsp:cNvPr id="0" name=""/>
        <dsp:cNvSpPr/>
      </dsp:nvSpPr>
      <dsp:spPr>
        <a:xfrm>
          <a:off x="63361" y="3099181"/>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2958-C8D7-4AE7-9567-3E2BCA2A9FDC}">
      <dsp:nvSpPr>
        <dsp:cNvPr id="0" name=""/>
        <dsp:cNvSpPr/>
      </dsp:nvSpPr>
      <dsp:spPr>
        <a:xfrm>
          <a:off x="605837"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514E5-4E1C-444A-A04A-76CABD0F7300}">
      <dsp:nvSpPr>
        <dsp:cNvPr id="0" name=""/>
        <dsp:cNvSpPr/>
      </dsp:nvSpPr>
      <dsp:spPr>
        <a:xfrm>
          <a:off x="993399" y="86150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FCF0E6-B256-4BEC-8CCF-2D99982B0F68}">
      <dsp:nvSpPr>
        <dsp:cNvPr id="0" name=""/>
        <dsp:cNvSpPr/>
      </dsp:nvSpPr>
      <dsp:spPr>
        <a:xfrm>
          <a:off x="24493"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Be present and attentive.</a:t>
          </a:r>
          <a:endParaRPr lang="en-US" sz="2300" kern="1200" cap="none" dirty="0"/>
        </a:p>
      </dsp:txBody>
      <dsp:txXfrm>
        <a:off x="24493" y="2858944"/>
        <a:ext cx="2981250" cy="720000"/>
      </dsp:txXfrm>
    </dsp:sp>
    <dsp:sp modelId="{1DA33F01-9CE6-467B-8D0F-91D11355F108}">
      <dsp:nvSpPr>
        <dsp:cNvPr id="0" name=""/>
        <dsp:cNvSpPr/>
      </dsp:nvSpPr>
      <dsp:spPr>
        <a:xfrm>
          <a:off x="4108806"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4062D-8C4F-4076-8A3B-E918E2CDF7F5}">
      <dsp:nvSpPr>
        <dsp:cNvPr id="0" name=""/>
        <dsp:cNvSpPr/>
      </dsp:nvSpPr>
      <dsp:spPr>
        <a:xfrm>
          <a:off x="4496368" y="86150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BCF14B-9633-4D59-BACE-9FE8A3564043}">
      <dsp:nvSpPr>
        <dsp:cNvPr id="0" name=""/>
        <dsp:cNvSpPr/>
      </dsp:nvSpPr>
      <dsp:spPr>
        <a:xfrm>
          <a:off x="3527462"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Share the air.</a:t>
          </a:r>
          <a:endParaRPr lang="en-US" sz="2300" kern="1200" cap="none" dirty="0"/>
        </a:p>
      </dsp:txBody>
      <dsp:txXfrm>
        <a:off x="3527462" y="2858944"/>
        <a:ext cx="2981250" cy="720000"/>
      </dsp:txXfrm>
    </dsp:sp>
    <dsp:sp modelId="{AE22321D-B114-42A0-B3CD-84FCD201922F}">
      <dsp:nvSpPr>
        <dsp:cNvPr id="0" name=""/>
        <dsp:cNvSpPr/>
      </dsp:nvSpPr>
      <dsp:spPr>
        <a:xfrm>
          <a:off x="7611775"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249E8-E0A1-4DFB-86A0-C5DD9115ED11}">
      <dsp:nvSpPr>
        <dsp:cNvPr id="0" name=""/>
        <dsp:cNvSpPr/>
      </dsp:nvSpPr>
      <dsp:spPr>
        <a:xfrm>
          <a:off x="7999337" y="861506"/>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ECCAC6-7725-4352-B063-20A5EDB49EC5}">
      <dsp:nvSpPr>
        <dsp:cNvPr id="0" name=""/>
        <dsp:cNvSpPr/>
      </dsp:nvSpPr>
      <dsp:spPr>
        <a:xfrm>
          <a:off x="7030431"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Respect what is shared.</a:t>
          </a:r>
          <a:endParaRPr lang="en-US" sz="2300" kern="1200" cap="none" dirty="0"/>
        </a:p>
      </dsp:txBody>
      <dsp:txXfrm>
        <a:off x="7030431" y="2858944"/>
        <a:ext cx="298125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BD7D-DAEB-47FB-BB51-53F51DBD5C56}">
      <dsp:nvSpPr>
        <dsp:cNvPr id="0" name=""/>
        <dsp:cNvSpPr/>
      </dsp:nvSpPr>
      <dsp:spPr>
        <a:xfrm>
          <a:off x="0" y="54769"/>
          <a:ext cx="7596792"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1: Landscape Analysis</a:t>
          </a:r>
          <a:endParaRPr lang="en-US" sz="3000" kern="1200" dirty="0"/>
        </a:p>
      </dsp:txBody>
      <dsp:txXfrm>
        <a:off x="35125" y="89894"/>
        <a:ext cx="7526542" cy="649299"/>
      </dsp:txXfrm>
    </dsp:sp>
    <dsp:sp modelId="{D440BE1A-8516-4358-BB4B-63169A5FC4BF}">
      <dsp:nvSpPr>
        <dsp:cNvPr id="0" name=""/>
        <dsp:cNvSpPr/>
      </dsp:nvSpPr>
      <dsp:spPr>
        <a:xfrm>
          <a:off x="0" y="860718"/>
          <a:ext cx="7596792" cy="719549"/>
        </a:xfrm>
        <a:prstGeom prst="roundRect">
          <a:avLst/>
        </a:prstGeom>
        <a:solidFill>
          <a:srgbClr val="346D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2: Data Analysis</a:t>
          </a:r>
          <a:endParaRPr lang="en-US" sz="3000" kern="1200" dirty="0"/>
        </a:p>
      </dsp:txBody>
      <dsp:txXfrm>
        <a:off x="35125" y="895843"/>
        <a:ext cx="7526542" cy="649299"/>
      </dsp:txXfrm>
    </dsp:sp>
    <dsp:sp modelId="{8BD4E9F5-BAC4-4499-B5D0-F802CA0AF075}">
      <dsp:nvSpPr>
        <dsp:cNvPr id="0" name=""/>
        <dsp:cNvSpPr/>
      </dsp:nvSpPr>
      <dsp:spPr>
        <a:xfrm>
          <a:off x="0" y="1666668"/>
          <a:ext cx="7596792" cy="719549"/>
        </a:xfrm>
        <a:prstGeom prst="roundRect">
          <a:avLst/>
        </a:prstGeom>
        <a:solidFill>
          <a:srgbClr val="0082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3: Root Cause Analysis</a:t>
          </a:r>
          <a:endParaRPr lang="en-US" sz="3000" kern="1200" dirty="0"/>
        </a:p>
      </dsp:txBody>
      <dsp:txXfrm>
        <a:off x="35125" y="1701793"/>
        <a:ext cx="7526542" cy="649299"/>
      </dsp:txXfrm>
    </dsp:sp>
    <dsp:sp modelId="{4465BA08-C27C-4999-9B3E-92CF2E96920B}">
      <dsp:nvSpPr>
        <dsp:cNvPr id="0" name=""/>
        <dsp:cNvSpPr/>
      </dsp:nvSpPr>
      <dsp:spPr>
        <a:xfrm>
          <a:off x="0" y="2472618"/>
          <a:ext cx="7596792" cy="719549"/>
        </a:xfrm>
        <a:prstGeom prst="roundRect">
          <a:avLst/>
        </a:prstGeom>
        <a:solidFill>
          <a:srgbClr val="820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4: Select Strategies</a:t>
          </a:r>
          <a:endParaRPr lang="en-US" sz="3000" kern="1200" dirty="0"/>
        </a:p>
      </dsp:txBody>
      <dsp:txXfrm>
        <a:off x="35125" y="2507743"/>
        <a:ext cx="7526542" cy="649299"/>
      </dsp:txXfrm>
    </dsp:sp>
    <dsp:sp modelId="{E37BF2DB-15E0-4531-81DE-CA36C92A2BD9}">
      <dsp:nvSpPr>
        <dsp:cNvPr id="0" name=""/>
        <dsp:cNvSpPr/>
      </dsp:nvSpPr>
      <dsp:spPr>
        <a:xfrm>
          <a:off x="0" y="3278569"/>
          <a:ext cx="7596792" cy="719549"/>
        </a:xfrm>
        <a:prstGeom prst="roundRect">
          <a:avLst/>
        </a:prstGeom>
        <a:solidFill>
          <a:srgbClr val="3F4D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5: Action Planning</a:t>
          </a:r>
          <a:endParaRPr lang="en-US" sz="3000" kern="1200" dirty="0"/>
        </a:p>
      </dsp:txBody>
      <dsp:txXfrm>
        <a:off x="35125" y="3313694"/>
        <a:ext cx="7526542" cy="6492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879C9-C5B2-4CC6-9C31-E31773D1D13A}">
      <dsp:nvSpPr>
        <dsp:cNvPr id="0" name=""/>
        <dsp:cNvSpPr/>
      </dsp:nvSpPr>
      <dsp:spPr>
        <a:xfrm>
          <a:off x="0" y="3324246"/>
          <a:ext cx="2625208" cy="72726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05" tIns="177800" rIns="186705"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Step 4</a:t>
          </a:r>
        </a:p>
      </dsp:txBody>
      <dsp:txXfrm>
        <a:off x="0" y="3324246"/>
        <a:ext cx="2625208" cy="727263"/>
      </dsp:txXfrm>
    </dsp:sp>
    <dsp:sp modelId="{CA8A716E-7F1D-4D0A-B825-D68AB3BDF49D}">
      <dsp:nvSpPr>
        <dsp:cNvPr id="0" name=""/>
        <dsp:cNvSpPr/>
      </dsp:nvSpPr>
      <dsp:spPr>
        <a:xfrm>
          <a:off x="2625208" y="3325624"/>
          <a:ext cx="7875626" cy="72726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55" tIns="254000" rIns="159755" bIns="2540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346DA2">
                  <a:hueOff val="0"/>
                  <a:satOff val="0"/>
                  <a:lumOff val="0"/>
                  <a:alphaOff val="0"/>
                </a:srgbClr>
              </a:solidFill>
              <a:latin typeface="Calibri"/>
              <a:ea typeface="+mn-ea"/>
              <a:cs typeface="+mn-cs"/>
            </a:rPr>
            <a:t>Explore Root Causes (5 Whys)</a:t>
          </a:r>
        </a:p>
      </dsp:txBody>
      <dsp:txXfrm>
        <a:off x="2625208" y="3325624"/>
        <a:ext cx="7875626" cy="727263"/>
      </dsp:txXfrm>
    </dsp:sp>
    <dsp:sp modelId="{6513F9ED-66EB-4FD5-A834-BF1A34B53653}">
      <dsp:nvSpPr>
        <dsp:cNvPr id="0" name=""/>
        <dsp:cNvSpPr/>
      </dsp:nvSpPr>
      <dsp:spPr>
        <a:xfrm rot="10800000">
          <a:off x="0" y="2216623"/>
          <a:ext cx="2625208" cy="111853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05" tIns="177800" rIns="186705"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Step 3</a:t>
          </a:r>
        </a:p>
      </dsp:txBody>
      <dsp:txXfrm rot="-10800000">
        <a:off x="0" y="2216623"/>
        <a:ext cx="2625208" cy="727045"/>
      </dsp:txXfrm>
    </dsp:sp>
    <dsp:sp modelId="{35132C85-F8D2-46D2-B157-5D25F682E671}">
      <dsp:nvSpPr>
        <dsp:cNvPr id="0" name=""/>
        <dsp:cNvSpPr/>
      </dsp:nvSpPr>
      <dsp:spPr>
        <a:xfrm>
          <a:off x="2625208" y="2216623"/>
          <a:ext cx="7875626" cy="7270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55" tIns="254000" rIns="159755" bIns="254000" numCol="1" spcCol="1270" anchor="ctr" anchorCtr="0">
          <a:noAutofit/>
        </a:bodyPr>
        <a:lstStyle/>
        <a:p>
          <a:pPr marL="0" lvl="0" indent="0" algn="l" defTabSz="889000">
            <a:lnSpc>
              <a:spcPct val="90000"/>
            </a:lnSpc>
            <a:spcBef>
              <a:spcPct val="0"/>
            </a:spcBef>
            <a:spcAft>
              <a:spcPct val="35000"/>
            </a:spcAft>
            <a:buNone/>
          </a:pPr>
          <a:r>
            <a:rPr lang="en-US" sz="2000" kern="1200" dirty="0"/>
            <a:t>Categorize root causes</a:t>
          </a:r>
        </a:p>
      </dsp:txBody>
      <dsp:txXfrm>
        <a:off x="2625208" y="2216623"/>
        <a:ext cx="7875626" cy="727045"/>
      </dsp:txXfrm>
    </dsp:sp>
    <dsp:sp modelId="{E9AC77A5-5832-417B-A118-E2938257866D}">
      <dsp:nvSpPr>
        <dsp:cNvPr id="0" name=""/>
        <dsp:cNvSpPr/>
      </dsp:nvSpPr>
      <dsp:spPr>
        <a:xfrm rot="10800000">
          <a:off x="0" y="1109000"/>
          <a:ext cx="2625208" cy="111853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05" tIns="177800" rIns="186705"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Step 2</a:t>
          </a:r>
        </a:p>
      </dsp:txBody>
      <dsp:txXfrm rot="-10800000">
        <a:off x="0" y="1109000"/>
        <a:ext cx="2625208" cy="727045"/>
      </dsp:txXfrm>
    </dsp:sp>
    <dsp:sp modelId="{4020BF9E-7636-4E84-86EF-230B74D034C1}">
      <dsp:nvSpPr>
        <dsp:cNvPr id="0" name=""/>
        <dsp:cNvSpPr/>
      </dsp:nvSpPr>
      <dsp:spPr>
        <a:xfrm>
          <a:off x="2625208" y="1109000"/>
          <a:ext cx="7875626" cy="7270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55" tIns="254000" rIns="159755" bIns="254000" numCol="1" spcCol="1270" anchor="ctr" anchorCtr="0">
          <a:noAutofit/>
        </a:bodyPr>
        <a:lstStyle/>
        <a:p>
          <a:pPr marL="0" lvl="0" indent="0" algn="l" defTabSz="889000">
            <a:lnSpc>
              <a:spcPct val="90000"/>
            </a:lnSpc>
            <a:spcBef>
              <a:spcPct val="0"/>
            </a:spcBef>
            <a:spcAft>
              <a:spcPct val="35000"/>
            </a:spcAft>
            <a:buNone/>
          </a:pPr>
          <a:r>
            <a:rPr lang="en-US" sz="2000" kern="1200" dirty="0"/>
            <a:t>Identify root causes</a:t>
          </a:r>
        </a:p>
      </dsp:txBody>
      <dsp:txXfrm>
        <a:off x="2625208" y="1109000"/>
        <a:ext cx="7875626" cy="727045"/>
      </dsp:txXfrm>
    </dsp:sp>
    <dsp:sp modelId="{048FBD65-53E4-4BD6-AB42-DB32E90D5837}">
      <dsp:nvSpPr>
        <dsp:cNvPr id="0" name=""/>
        <dsp:cNvSpPr/>
      </dsp:nvSpPr>
      <dsp:spPr>
        <a:xfrm rot="10800000">
          <a:off x="0" y="1377"/>
          <a:ext cx="2625208" cy="111853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05" tIns="177800" rIns="186705"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Step 1</a:t>
          </a:r>
        </a:p>
      </dsp:txBody>
      <dsp:txXfrm rot="-10800000">
        <a:off x="0" y="1377"/>
        <a:ext cx="2625208" cy="727045"/>
      </dsp:txXfrm>
    </dsp:sp>
    <dsp:sp modelId="{4FD93801-2A38-4756-BFE8-9D62FE744E74}">
      <dsp:nvSpPr>
        <dsp:cNvPr id="0" name=""/>
        <dsp:cNvSpPr/>
      </dsp:nvSpPr>
      <dsp:spPr>
        <a:xfrm>
          <a:off x="2625208" y="1377"/>
          <a:ext cx="7875626" cy="7270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9755" tIns="254000" rIns="159755" bIns="254000" numCol="1" spcCol="1270" anchor="ctr" anchorCtr="0">
          <a:noAutofit/>
        </a:bodyPr>
        <a:lstStyle/>
        <a:p>
          <a:pPr marL="0" lvl="0" indent="0" algn="l" defTabSz="889000">
            <a:lnSpc>
              <a:spcPct val="90000"/>
            </a:lnSpc>
            <a:spcBef>
              <a:spcPct val="0"/>
            </a:spcBef>
            <a:spcAft>
              <a:spcPct val="35000"/>
            </a:spcAft>
            <a:buNone/>
          </a:pPr>
          <a:r>
            <a:rPr lang="en-US" sz="2000" kern="1200" dirty="0"/>
            <a:t>Specify the challenges to be addressed and craft a problem statement</a:t>
          </a:r>
        </a:p>
      </dsp:txBody>
      <dsp:txXfrm>
        <a:off x="2625208" y="1377"/>
        <a:ext cx="7875626" cy="72704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BD7D-DAEB-47FB-BB51-53F51DBD5C56}">
      <dsp:nvSpPr>
        <dsp:cNvPr id="0" name=""/>
        <dsp:cNvSpPr/>
      </dsp:nvSpPr>
      <dsp:spPr>
        <a:xfrm>
          <a:off x="0" y="54769"/>
          <a:ext cx="7596792"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1: Landscape Analysis</a:t>
          </a:r>
          <a:endParaRPr lang="en-US" sz="3000" kern="1200" dirty="0"/>
        </a:p>
      </dsp:txBody>
      <dsp:txXfrm>
        <a:off x="35125" y="89894"/>
        <a:ext cx="7526542" cy="649299"/>
      </dsp:txXfrm>
    </dsp:sp>
    <dsp:sp modelId="{D440BE1A-8516-4358-BB4B-63169A5FC4BF}">
      <dsp:nvSpPr>
        <dsp:cNvPr id="0" name=""/>
        <dsp:cNvSpPr/>
      </dsp:nvSpPr>
      <dsp:spPr>
        <a:xfrm>
          <a:off x="0" y="860718"/>
          <a:ext cx="7596792" cy="719549"/>
        </a:xfrm>
        <a:prstGeom prst="roundRect">
          <a:avLst/>
        </a:prstGeom>
        <a:solidFill>
          <a:srgbClr val="346D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2: Data Analysis</a:t>
          </a:r>
          <a:endParaRPr lang="en-US" sz="3000" kern="1200" dirty="0"/>
        </a:p>
      </dsp:txBody>
      <dsp:txXfrm>
        <a:off x="35125" y="895843"/>
        <a:ext cx="7526542" cy="649299"/>
      </dsp:txXfrm>
    </dsp:sp>
    <dsp:sp modelId="{8BD4E9F5-BAC4-4499-B5D0-F802CA0AF075}">
      <dsp:nvSpPr>
        <dsp:cNvPr id="0" name=""/>
        <dsp:cNvSpPr/>
      </dsp:nvSpPr>
      <dsp:spPr>
        <a:xfrm>
          <a:off x="0" y="1666668"/>
          <a:ext cx="7596792" cy="719549"/>
        </a:xfrm>
        <a:prstGeom prst="roundRect">
          <a:avLst/>
        </a:prstGeom>
        <a:solidFill>
          <a:srgbClr val="0082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3: Root Cause Analysis</a:t>
          </a:r>
          <a:endParaRPr lang="en-US" sz="3000" kern="1200" dirty="0"/>
        </a:p>
      </dsp:txBody>
      <dsp:txXfrm>
        <a:off x="35125" y="1701793"/>
        <a:ext cx="7526542" cy="649299"/>
      </dsp:txXfrm>
    </dsp:sp>
    <dsp:sp modelId="{4465BA08-C27C-4999-9B3E-92CF2E96920B}">
      <dsp:nvSpPr>
        <dsp:cNvPr id="0" name=""/>
        <dsp:cNvSpPr/>
      </dsp:nvSpPr>
      <dsp:spPr>
        <a:xfrm>
          <a:off x="0" y="2472618"/>
          <a:ext cx="7596792" cy="719549"/>
        </a:xfrm>
        <a:prstGeom prst="roundRect">
          <a:avLst/>
        </a:prstGeom>
        <a:solidFill>
          <a:srgbClr val="820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4: Select Strategies</a:t>
          </a:r>
          <a:endParaRPr lang="en-US" sz="3000" kern="1200" dirty="0"/>
        </a:p>
      </dsp:txBody>
      <dsp:txXfrm>
        <a:off x="35125" y="2507743"/>
        <a:ext cx="7526542" cy="649299"/>
      </dsp:txXfrm>
    </dsp:sp>
    <dsp:sp modelId="{E37BF2DB-15E0-4531-81DE-CA36C92A2BD9}">
      <dsp:nvSpPr>
        <dsp:cNvPr id="0" name=""/>
        <dsp:cNvSpPr/>
      </dsp:nvSpPr>
      <dsp:spPr>
        <a:xfrm>
          <a:off x="0" y="3278569"/>
          <a:ext cx="7596792" cy="719549"/>
        </a:xfrm>
        <a:prstGeom prst="roundRect">
          <a:avLst/>
        </a:prstGeom>
        <a:solidFill>
          <a:srgbClr val="3F4D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5: Action Planning</a:t>
          </a:r>
          <a:endParaRPr lang="en-US" sz="3000" kern="1200" dirty="0"/>
        </a:p>
      </dsp:txBody>
      <dsp:txXfrm>
        <a:off x="35125" y="3313694"/>
        <a:ext cx="7526542" cy="6492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2958-C8D7-4AE7-9567-3E2BCA2A9FDC}">
      <dsp:nvSpPr>
        <dsp:cNvPr id="0" name=""/>
        <dsp:cNvSpPr/>
      </dsp:nvSpPr>
      <dsp:spPr>
        <a:xfrm>
          <a:off x="605837"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514E5-4E1C-444A-A04A-76CABD0F7300}">
      <dsp:nvSpPr>
        <dsp:cNvPr id="0" name=""/>
        <dsp:cNvSpPr/>
      </dsp:nvSpPr>
      <dsp:spPr>
        <a:xfrm>
          <a:off x="993399" y="86150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FCF0E6-B256-4BEC-8CCF-2D99982B0F68}">
      <dsp:nvSpPr>
        <dsp:cNvPr id="0" name=""/>
        <dsp:cNvSpPr/>
      </dsp:nvSpPr>
      <dsp:spPr>
        <a:xfrm>
          <a:off x="24493"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Be present and attentive.</a:t>
          </a:r>
          <a:endParaRPr lang="en-US" sz="2300" kern="1200" cap="none" dirty="0"/>
        </a:p>
      </dsp:txBody>
      <dsp:txXfrm>
        <a:off x="24493" y="2858944"/>
        <a:ext cx="2981250" cy="720000"/>
      </dsp:txXfrm>
    </dsp:sp>
    <dsp:sp modelId="{1DA33F01-9CE6-467B-8D0F-91D11355F108}">
      <dsp:nvSpPr>
        <dsp:cNvPr id="0" name=""/>
        <dsp:cNvSpPr/>
      </dsp:nvSpPr>
      <dsp:spPr>
        <a:xfrm>
          <a:off x="4108806"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4062D-8C4F-4076-8A3B-E918E2CDF7F5}">
      <dsp:nvSpPr>
        <dsp:cNvPr id="0" name=""/>
        <dsp:cNvSpPr/>
      </dsp:nvSpPr>
      <dsp:spPr>
        <a:xfrm>
          <a:off x="4496368" y="86150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BCF14B-9633-4D59-BACE-9FE8A3564043}">
      <dsp:nvSpPr>
        <dsp:cNvPr id="0" name=""/>
        <dsp:cNvSpPr/>
      </dsp:nvSpPr>
      <dsp:spPr>
        <a:xfrm>
          <a:off x="3527462"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Share the air.</a:t>
          </a:r>
          <a:endParaRPr lang="en-US" sz="2300" kern="1200" cap="none" dirty="0"/>
        </a:p>
      </dsp:txBody>
      <dsp:txXfrm>
        <a:off x="3527462" y="2858944"/>
        <a:ext cx="2981250" cy="720000"/>
      </dsp:txXfrm>
    </dsp:sp>
    <dsp:sp modelId="{AE22321D-B114-42A0-B3CD-84FCD201922F}">
      <dsp:nvSpPr>
        <dsp:cNvPr id="0" name=""/>
        <dsp:cNvSpPr/>
      </dsp:nvSpPr>
      <dsp:spPr>
        <a:xfrm>
          <a:off x="7611775"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249E8-E0A1-4DFB-86A0-C5DD9115ED11}">
      <dsp:nvSpPr>
        <dsp:cNvPr id="0" name=""/>
        <dsp:cNvSpPr/>
      </dsp:nvSpPr>
      <dsp:spPr>
        <a:xfrm>
          <a:off x="7999337" y="861506"/>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ECCAC6-7725-4352-B063-20A5EDB49EC5}">
      <dsp:nvSpPr>
        <dsp:cNvPr id="0" name=""/>
        <dsp:cNvSpPr/>
      </dsp:nvSpPr>
      <dsp:spPr>
        <a:xfrm>
          <a:off x="7030431"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Respect what is shared.</a:t>
          </a:r>
          <a:endParaRPr lang="en-US" sz="2300" kern="1200" cap="none" dirty="0"/>
        </a:p>
      </dsp:txBody>
      <dsp:txXfrm>
        <a:off x="7030431" y="2858944"/>
        <a:ext cx="2981250" cy="72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BD7D-DAEB-47FB-BB51-53F51DBD5C56}">
      <dsp:nvSpPr>
        <dsp:cNvPr id="0" name=""/>
        <dsp:cNvSpPr/>
      </dsp:nvSpPr>
      <dsp:spPr>
        <a:xfrm>
          <a:off x="0" y="54769"/>
          <a:ext cx="7596792"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1: Landscape Analysis</a:t>
          </a:r>
          <a:endParaRPr lang="en-US" sz="3000" kern="1200" dirty="0"/>
        </a:p>
      </dsp:txBody>
      <dsp:txXfrm>
        <a:off x="35125" y="89894"/>
        <a:ext cx="7526542" cy="649299"/>
      </dsp:txXfrm>
    </dsp:sp>
    <dsp:sp modelId="{D440BE1A-8516-4358-BB4B-63169A5FC4BF}">
      <dsp:nvSpPr>
        <dsp:cNvPr id="0" name=""/>
        <dsp:cNvSpPr/>
      </dsp:nvSpPr>
      <dsp:spPr>
        <a:xfrm>
          <a:off x="0" y="860718"/>
          <a:ext cx="7596792" cy="719549"/>
        </a:xfrm>
        <a:prstGeom prst="roundRect">
          <a:avLst/>
        </a:prstGeom>
        <a:solidFill>
          <a:srgbClr val="346D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2: Data Analysis</a:t>
          </a:r>
          <a:endParaRPr lang="en-US" sz="3000" kern="1200" dirty="0"/>
        </a:p>
      </dsp:txBody>
      <dsp:txXfrm>
        <a:off x="35125" y="895843"/>
        <a:ext cx="7526542" cy="649299"/>
      </dsp:txXfrm>
    </dsp:sp>
    <dsp:sp modelId="{8BD4E9F5-BAC4-4499-B5D0-F802CA0AF075}">
      <dsp:nvSpPr>
        <dsp:cNvPr id="0" name=""/>
        <dsp:cNvSpPr/>
      </dsp:nvSpPr>
      <dsp:spPr>
        <a:xfrm>
          <a:off x="0" y="1666668"/>
          <a:ext cx="7596792" cy="719549"/>
        </a:xfrm>
        <a:prstGeom prst="roundRect">
          <a:avLst/>
        </a:prstGeom>
        <a:solidFill>
          <a:srgbClr val="0082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3: Root Cause Analysis</a:t>
          </a:r>
          <a:endParaRPr lang="en-US" sz="3000" kern="1200" dirty="0"/>
        </a:p>
      </dsp:txBody>
      <dsp:txXfrm>
        <a:off x="35125" y="1701793"/>
        <a:ext cx="7526542" cy="649299"/>
      </dsp:txXfrm>
    </dsp:sp>
    <dsp:sp modelId="{4465BA08-C27C-4999-9B3E-92CF2E96920B}">
      <dsp:nvSpPr>
        <dsp:cNvPr id="0" name=""/>
        <dsp:cNvSpPr/>
      </dsp:nvSpPr>
      <dsp:spPr>
        <a:xfrm>
          <a:off x="0" y="2472618"/>
          <a:ext cx="7596792" cy="719549"/>
        </a:xfrm>
        <a:prstGeom prst="roundRect">
          <a:avLst/>
        </a:prstGeom>
        <a:solidFill>
          <a:srgbClr val="820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4: Select Strategies</a:t>
          </a:r>
          <a:endParaRPr lang="en-US" sz="3000" kern="1200" dirty="0"/>
        </a:p>
      </dsp:txBody>
      <dsp:txXfrm>
        <a:off x="35125" y="2507743"/>
        <a:ext cx="7526542" cy="649299"/>
      </dsp:txXfrm>
    </dsp:sp>
    <dsp:sp modelId="{E37BF2DB-15E0-4531-81DE-CA36C92A2BD9}">
      <dsp:nvSpPr>
        <dsp:cNvPr id="0" name=""/>
        <dsp:cNvSpPr/>
      </dsp:nvSpPr>
      <dsp:spPr>
        <a:xfrm>
          <a:off x="0" y="3278569"/>
          <a:ext cx="7596792" cy="719549"/>
        </a:xfrm>
        <a:prstGeom prst="roundRect">
          <a:avLst/>
        </a:prstGeom>
        <a:solidFill>
          <a:srgbClr val="3F4D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5: Action Planning</a:t>
          </a:r>
          <a:endParaRPr lang="en-US" sz="3000" kern="1200" dirty="0"/>
        </a:p>
      </dsp:txBody>
      <dsp:txXfrm>
        <a:off x="35125" y="3313694"/>
        <a:ext cx="7526542" cy="6492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879C9-C5B2-4CC6-9C31-E31773D1D13A}">
      <dsp:nvSpPr>
        <dsp:cNvPr id="0" name=""/>
        <dsp:cNvSpPr/>
      </dsp:nvSpPr>
      <dsp:spPr>
        <a:xfrm>
          <a:off x="0" y="3324246"/>
          <a:ext cx="2209006" cy="72726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105" tIns="177800" rIns="157105"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Step 4</a:t>
          </a:r>
        </a:p>
      </dsp:txBody>
      <dsp:txXfrm>
        <a:off x="0" y="3324246"/>
        <a:ext cx="2209006" cy="727263"/>
      </dsp:txXfrm>
    </dsp:sp>
    <dsp:sp modelId="{CA8A716E-7F1D-4D0A-B825-D68AB3BDF49D}">
      <dsp:nvSpPr>
        <dsp:cNvPr id="0" name=""/>
        <dsp:cNvSpPr/>
      </dsp:nvSpPr>
      <dsp:spPr>
        <a:xfrm>
          <a:off x="2209006" y="3309293"/>
          <a:ext cx="6627018" cy="72726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427" tIns="254000" rIns="134427" bIns="2540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346DA2">
                  <a:hueOff val="0"/>
                  <a:satOff val="0"/>
                  <a:lumOff val="0"/>
                  <a:alphaOff val="0"/>
                </a:srgbClr>
              </a:solidFill>
              <a:latin typeface="Calibri"/>
              <a:ea typeface="+mn-ea"/>
              <a:cs typeface="+mn-cs"/>
            </a:rPr>
            <a:t>Select strategies/initiatives</a:t>
          </a:r>
        </a:p>
      </dsp:txBody>
      <dsp:txXfrm>
        <a:off x="2209006" y="3309293"/>
        <a:ext cx="6627018" cy="727263"/>
      </dsp:txXfrm>
    </dsp:sp>
    <dsp:sp modelId="{6513F9ED-66EB-4FD5-A834-BF1A34B53653}">
      <dsp:nvSpPr>
        <dsp:cNvPr id="0" name=""/>
        <dsp:cNvSpPr/>
      </dsp:nvSpPr>
      <dsp:spPr>
        <a:xfrm rot="10800000">
          <a:off x="0" y="2216623"/>
          <a:ext cx="2209006" cy="111853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105" tIns="177800" rIns="157105"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Step 3</a:t>
          </a:r>
        </a:p>
      </dsp:txBody>
      <dsp:txXfrm rot="-10800000">
        <a:off x="0" y="2216623"/>
        <a:ext cx="2209006" cy="727045"/>
      </dsp:txXfrm>
    </dsp:sp>
    <dsp:sp modelId="{35132C85-F8D2-46D2-B157-5D25F682E671}">
      <dsp:nvSpPr>
        <dsp:cNvPr id="0" name=""/>
        <dsp:cNvSpPr/>
      </dsp:nvSpPr>
      <dsp:spPr>
        <a:xfrm>
          <a:off x="2209006" y="2216623"/>
          <a:ext cx="6627018" cy="7270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427" tIns="254000" rIns="134427" bIns="254000" numCol="1" spcCol="1270" anchor="ctr" anchorCtr="0">
          <a:noAutofit/>
        </a:bodyPr>
        <a:lstStyle/>
        <a:p>
          <a:pPr marL="0" lvl="0" indent="0" algn="l" defTabSz="889000">
            <a:lnSpc>
              <a:spcPct val="90000"/>
            </a:lnSpc>
            <a:spcBef>
              <a:spcPct val="0"/>
            </a:spcBef>
            <a:spcAft>
              <a:spcPct val="35000"/>
            </a:spcAft>
            <a:buNone/>
          </a:pPr>
          <a:r>
            <a:rPr lang="en-US" sz="2000" kern="1200" dirty="0"/>
            <a:t>Review initiatives identified during your landscape analysis</a:t>
          </a:r>
        </a:p>
      </dsp:txBody>
      <dsp:txXfrm>
        <a:off x="2209006" y="2216623"/>
        <a:ext cx="6627018" cy="727045"/>
      </dsp:txXfrm>
    </dsp:sp>
    <dsp:sp modelId="{E9AC77A5-5832-417B-A118-E2938257866D}">
      <dsp:nvSpPr>
        <dsp:cNvPr id="0" name=""/>
        <dsp:cNvSpPr/>
      </dsp:nvSpPr>
      <dsp:spPr>
        <a:xfrm rot="10800000">
          <a:off x="0" y="1109000"/>
          <a:ext cx="2209006" cy="111853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105" tIns="177800" rIns="157105"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Step 2</a:t>
          </a:r>
        </a:p>
      </dsp:txBody>
      <dsp:txXfrm rot="-10800000">
        <a:off x="0" y="1109000"/>
        <a:ext cx="2209006" cy="727045"/>
      </dsp:txXfrm>
    </dsp:sp>
    <dsp:sp modelId="{4020BF9E-7636-4E84-86EF-230B74D034C1}">
      <dsp:nvSpPr>
        <dsp:cNvPr id="0" name=""/>
        <dsp:cNvSpPr/>
      </dsp:nvSpPr>
      <dsp:spPr>
        <a:xfrm>
          <a:off x="2209006" y="1109000"/>
          <a:ext cx="6627018" cy="7270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427" tIns="254000" rIns="134427" bIns="254000" numCol="1" spcCol="1270" anchor="ctr" anchorCtr="0">
          <a:noAutofit/>
        </a:bodyPr>
        <a:lstStyle/>
        <a:p>
          <a:pPr marL="0" lvl="0" indent="0" algn="l" defTabSz="889000">
            <a:lnSpc>
              <a:spcPct val="90000"/>
            </a:lnSpc>
            <a:spcBef>
              <a:spcPct val="0"/>
            </a:spcBef>
            <a:spcAft>
              <a:spcPct val="35000"/>
            </a:spcAft>
            <a:buNone/>
          </a:pPr>
          <a:r>
            <a:rPr lang="en-US" sz="2000" kern="1200" dirty="0"/>
            <a:t>Explore strategies and consider local context</a:t>
          </a:r>
        </a:p>
      </dsp:txBody>
      <dsp:txXfrm>
        <a:off x="2209006" y="1109000"/>
        <a:ext cx="6627018" cy="727045"/>
      </dsp:txXfrm>
    </dsp:sp>
    <dsp:sp modelId="{048FBD65-53E4-4BD6-AB42-DB32E90D5837}">
      <dsp:nvSpPr>
        <dsp:cNvPr id="0" name=""/>
        <dsp:cNvSpPr/>
      </dsp:nvSpPr>
      <dsp:spPr>
        <a:xfrm rot="10800000">
          <a:off x="0" y="1377"/>
          <a:ext cx="2209006" cy="1118531"/>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105" tIns="177800" rIns="157105"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Step 1</a:t>
          </a:r>
        </a:p>
      </dsp:txBody>
      <dsp:txXfrm rot="-10800000">
        <a:off x="0" y="1377"/>
        <a:ext cx="2209006" cy="727045"/>
      </dsp:txXfrm>
    </dsp:sp>
    <dsp:sp modelId="{4FD93801-2A38-4756-BFE8-9D62FE744E74}">
      <dsp:nvSpPr>
        <dsp:cNvPr id="0" name=""/>
        <dsp:cNvSpPr/>
      </dsp:nvSpPr>
      <dsp:spPr>
        <a:xfrm>
          <a:off x="2209006" y="1377"/>
          <a:ext cx="6627018" cy="7270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427" tIns="254000" rIns="134427" bIns="254000" numCol="1" spcCol="1270" anchor="ctr" anchorCtr="0">
          <a:noAutofit/>
        </a:bodyPr>
        <a:lstStyle/>
        <a:p>
          <a:pPr marL="0" lvl="0" indent="0" algn="l" defTabSz="889000">
            <a:lnSpc>
              <a:spcPct val="90000"/>
            </a:lnSpc>
            <a:spcBef>
              <a:spcPct val="0"/>
            </a:spcBef>
            <a:spcAft>
              <a:spcPct val="35000"/>
            </a:spcAft>
            <a:buNone/>
          </a:pPr>
          <a:r>
            <a:rPr lang="en-US" sz="2000" kern="1200" dirty="0"/>
            <a:t>Determine goals for strategies to address root causes</a:t>
          </a:r>
        </a:p>
      </dsp:txBody>
      <dsp:txXfrm>
        <a:off x="2209006" y="1377"/>
        <a:ext cx="6627018" cy="72704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BD7D-DAEB-47FB-BB51-53F51DBD5C56}">
      <dsp:nvSpPr>
        <dsp:cNvPr id="0" name=""/>
        <dsp:cNvSpPr/>
      </dsp:nvSpPr>
      <dsp:spPr>
        <a:xfrm>
          <a:off x="0" y="54769"/>
          <a:ext cx="7596792"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1: Landscape Analysis</a:t>
          </a:r>
          <a:endParaRPr lang="en-US" sz="3000" kern="1200" dirty="0"/>
        </a:p>
      </dsp:txBody>
      <dsp:txXfrm>
        <a:off x="35125" y="89894"/>
        <a:ext cx="7526542" cy="649299"/>
      </dsp:txXfrm>
    </dsp:sp>
    <dsp:sp modelId="{D440BE1A-8516-4358-BB4B-63169A5FC4BF}">
      <dsp:nvSpPr>
        <dsp:cNvPr id="0" name=""/>
        <dsp:cNvSpPr/>
      </dsp:nvSpPr>
      <dsp:spPr>
        <a:xfrm>
          <a:off x="0" y="860718"/>
          <a:ext cx="7596792" cy="719549"/>
        </a:xfrm>
        <a:prstGeom prst="roundRect">
          <a:avLst/>
        </a:prstGeom>
        <a:solidFill>
          <a:srgbClr val="346D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2: Data Analysis</a:t>
          </a:r>
          <a:endParaRPr lang="en-US" sz="3000" kern="1200" dirty="0"/>
        </a:p>
      </dsp:txBody>
      <dsp:txXfrm>
        <a:off x="35125" y="895843"/>
        <a:ext cx="7526542" cy="649299"/>
      </dsp:txXfrm>
    </dsp:sp>
    <dsp:sp modelId="{8BD4E9F5-BAC4-4499-B5D0-F802CA0AF075}">
      <dsp:nvSpPr>
        <dsp:cNvPr id="0" name=""/>
        <dsp:cNvSpPr/>
      </dsp:nvSpPr>
      <dsp:spPr>
        <a:xfrm>
          <a:off x="0" y="1666668"/>
          <a:ext cx="7596792" cy="719549"/>
        </a:xfrm>
        <a:prstGeom prst="roundRect">
          <a:avLst/>
        </a:prstGeom>
        <a:solidFill>
          <a:srgbClr val="0082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3: Root Cause Analysis</a:t>
          </a:r>
          <a:endParaRPr lang="en-US" sz="3000" kern="1200" dirty="0"/>
        </a:p>
      </dsp:txBody>
      <dsp:txXfrm>
        <a:off x="35125" y="1701793"/>
        <a:ext cx="7526542" cy="649299"/>
      </dsp:txXfrm>
    </dsp:sp>
    <dsp:sp modelId="{4465BA08-C27C-4999-9B3E-92CF2E96920B}">
      <dsp:nvSpPr>
        <dsp:cNvPr id="0" name=""/>
        <dsp:cNvSpPr/>
      </dsp:nvSpPr>
      <dsp:spPr>
        <a:xfrm>
          <a:off x="0" y="2472618"/>
          <a:ext cx="7596792" cy="719549"/>
        </a:xfrm>
        <a:prstGeom prst="roundRect">
          <a:avLst/>
        </a:prstGeom>
        <a:solidFill>
          <a:srgbClr val="820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4: Select Strategies</a:t>
          </a:r>
          <a:endParaRPr lang="en-US" sz="3000" kern="1200" dirty="0"/>
        </a:p>
      </dsp:txBody>
      <dsp:txXfrm>
        <a:off x="35125" y="2507743"/>
        <a:ext cx="7526542" cy="649299"/>
      </dsp:txXfrm>
    </dsp:sp>
    <dsp:sp modelId="{E37BF2DB-15E0-4531-81DE-CA36C92A2BD9}">
      <dsp:nvSpPr>
        <dsp:cNvPr id="0" name=""/>
        <dsp:cNvSpPr/>
      </dsp:nvSpPr>
      <dsp:spPr>
        <a:xfrm>
          <a:off x="0" y="3278569"/>
          <a:ext cx="7596792" cy="719549"/>
        </a:xfrm>
        <a:prstGeom prst="roundRect">
          <a:avLst/>
        </a:prstGeom>
        <a:solidFill>
          <a:srgbClr val="3F4D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5: Action Planning</a:t>
          </a:r>
          <a:endParaRPr lang="en-US" sz="3000" kern="1200" dirty="0"/>
        </a:p>
      </dsp:txBody>
      <dsp:txXfrm>
        <a:off x="35125" y="3313694"/>
        <a:ext cx="7526542" cy="6492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2958-C8D7-4AE7-9567-3E2BCA2A9FDC}">
      <dsp:nvSpPr>
        <dsp:cNvPr id="0" name=""/>
        <dsp:cNvSpPr/>
      </dsp:nvSpPr>
      <dsp:spPr>
        <a:xfrm>
          <a:off x="605837"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514E5-4E1C-444A-A04A-76CABD0F7300}">
      <dsp:nvSpPr>
        <dsp:cNvPr id="0" name=""/>
        <dsp:cNvSpPr/>
      </dsp:nvSpPr>
      <dsp:spPr>
        <a:xfrm>
          <a:off x="993399" y="86150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FCF0E6-B256-4BEC-8CCF-2D99982B0F68}">
      <dsp:nvSpPr>
        <dsp:cNvPr id="0" name=""/>
        <dsp:cNvSpPr/>
      </dsp:nvSpPr>
      <dsp:spPr>
        <a:xfrm>
          <a:off x="24493"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Be present and attentive.</a:t>
          </a:r>
          <a:endParaRPr lang="en-US" sz="2300" kern="1200" cap="none" dirty="0"/>
        </a:p>
      </dsp:txBody>
      <dsp:txXfrm>
        <a:off x="24493" y="2858944"/>
        <a:ext cx="2981250" cy="720000"/>
      </dsp:txXfrm>
    </dsp:sp>
    <dsp:sp modelId="{1DA33F01-9CE6-467B-8D0F-91D11355F108}">
      <dsp:nvSpPr>
        <dsp:cNvPr id="0" name=""/>
        <dsp:cNvSpPr/>
      </dsp:nvSpPr>
      <dsp:spPr>
        <a:xfrm>
          <a:off x="4108806"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4062D-8C4F-4076-8A3B-E918E2CDF7F5}">
      <dsp:nvSpPr>
        <dsp:cNvPr id="0" name=""/>
        <dsp:cNvSpPr/>
      </dsp:nvSpPr>
      <dsp:spPr>
        <a:xfrm>
          <a:off x="4496368" y="86150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BCF14B-9633-4D59-BACE-9FE8A3564043}">
      <dsp:nvSpPr>
        <dsp:cNvPr id="0" name=""/>
        <dsp:cNvSpPr/>
      </dsp:nvSpPr>
      <dsp:spPr>
        <a:xfrm>
          <a:off x="3527462"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Share the air.</a:t>
          </a:r>
          <a:endParaRPr lang="en-US" sz="2300" kern="1200" cap="none" dirty="0"/>
        </a:p>
      </dsp:txBody>
      <dsp:txXfrm>
        <a:off x="3527462" y="2858944"/>
        <a:ext cx="2981250" cy="720000"/>
      </dsp:txXfrm>
    </dsp:sp>
    <dsp:sp modelId="{AE22321D-B114-42A0-B3CD-84FCD201922F}">
      <dsp:nvSpPr>
        <dsp:cNvPr id="0" name=""/>
        <dsp:cNvSpPr/>
      </dsp:nvSpPr>
      <dsp:spPr>
        <a:xfrm>
          <a:off x="7611775"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249E8-E0A1-4DFB-86A0-C5DD9115ED11}">
      <dsp:nvSpPr>
        <dsp:cNvPr id="0" name=""/>
        <dsp:cNvSpPr/>
      </dsp:nvSpPr>
      <dsp:spPr>
        <a:xfrm>
          <a:off x="7999337" y="861506"/>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ECCAC6-7725-4352-B063-20A5EDB49EC5}">
      <dsp:nvSpPr>
        <dsp:cNvPr id="0" name=""/>
        <dsp:cNvSpPr/>
      </dsp:nvSpPr>
      <dsp:spPr>
        <a:xfrm>
          <a:off x="7030431"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Respect what is shared.</a:t>
          </a:r>
          <a:endParaRPr lang="en-US" sz="2300" kern="1200" cap="none" dirty="0"/>
        </a:p>
      </dsp:txBody>
      <dsp:txXfrm>
        <a:off x="7030431" y="2858944"/>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BD7D-DAEB-47FB-BB51-53F51DBD5C56}">
      <dsp:nvSpPr>
        <dsp:cNvPr id="0" name=""/>
        <dsp:cNvSpPr/>
      </dsp:nvSpPr>
      <dsp:spPr>
        <a:xfrm>
          <a:off x="0" y="54769"/>
          <a:ext cx="7596792"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1: Landscape Analysis</a:t>
          </a:r>
          <a:endParaRPr lang="en-US" sz="3000" kern="1200" dirty="0"/>
        </a:p>
      </dsp:txBody>
      <dsp:txXfrm>
        <a:off x="35125" y="89894"/>
        <a:ext cx="7526542" cy="649299"/>
      </dsp:txXfrm>
    </dsp:sp>
    <dsp:sp modelId="{D440BE1A-8516-4358-BB4B-63169A5FC4BF}">
      <dsp:nvSpPr>
        <dsp:cNvPr id="0" name=""/>
        <dsp:cNvSpPr/>
      </dsp:nvSpPr>
      <dsp:spPr>
        <a:xfrm>
          <a:off x="0" y="860718"/>
          <a:ext cx="7596792" cy="719549"/>
        </a:xfrm>
        <a:prstGeom prst="roundRect">
          <a:avLst/>
        </a:prstGeom>
        <a:solidFill>
          <a:srgbClr val="346D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2: Data Analysis</a:t>
          </a:r>
          <a:endParaRPr lang="en-US" sz="3000" kern="1200" dirty="0"/>
        </a:p>
      </dsp:txBody>
      <dsp:txXfrm>
        <a:off x="35125" y="895843"/>
        <a:ext cx="7526542" cy="649299"/>
      </dsp:txXfrm>
    </dsp:sp>
    <dsp:sp modelId="{8BD4E9F5-BAC4-4499-B5D0-F802CA0AF075}">
      <dsp:nvSpPr>
        <dsp:cNvPr id="0" name=""/>
        <dsp:cNvSpPr/>
      </dsp:nvSpPr>
      <dsp:spPr>
        <a:xfrm>
          <a:off x="0" y="1666668"/>
          <a:ext cx="7596792" cy="719549"/>
        </a:xfrm>
        <a:prstGeom prst="roundRect">
          <a:avLst/>
        </a:prstGeom>
        <a:solidFill>
          <a:srgbClr val="0082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3: Root Cause Analysis</a:t>
          </a:r>
          <a:endParaRPr lang="en-US" sz="3000" kern="1200" dirty="0"/>
        </a:p>
      </dsp:txBody>
      <dsp:txXfrm>
        <a:off x="35125" y="1701793"/>
        <a:ext cx="7526542" cy="649299"/>
      </dsp:txXfrm>
    </dsp:sp>
    <dsp:sp modelId="{4465BA08-C27C-4999-9B3E-92CF2E96920B}">
      <dsp:nvSpPr>
        <dsp:cNvPr id="0" name=""/>
        <dsp:cNvSpPr/>
      </dsp:nvSpPr>
      <dsp:spPr>
        <a:xfrm>
          <a:off x="0" y="2472618"/>
          <a:ext cx="7596792" cy="719549"/>
        </a:xfrm>
        <a:prstGeom prst="roundRect">
          <a:avLst/>
        </a:prstGeom>
        <a:solidFill>
          <a:srgbClr val="820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4: Select Strategies</a:t>
          </a:r>
          <a:endParaRPr lang="en-US" sz="3000" kern="1200" dirty="0"/>
        </a:p>
      </dsp:txBody>
      <dsp:txXfrm>
        <a:off x="35125" y="2507743"/>
        <a:ext cx="7526542" cy="649299"/>
      </dsp:txXfrm>
    </dsp:sp>
    <dsp:sp modelId="{E37BF2DB-15E0-4531-81DE-CA36C92A2BD9}">
      <dsp:nvSpPr>
        <dsp:cNvPr id="0" name=""/>
        <dsp:cNvSpPr/>
      </dsp:nvSpPr>
      <dsp:spPr>
        <a:xfrm>
          <a:off x="0" y="3278569"/>
          <a:ext cx="7596792" cy="719549"/>
        </a:xfrm>
        <a:prstGeom prst="roundRect">
          <a:avLst/>
        </a:prstGeom>
        <a:solidFill>
          <a:srgbClr val="3F4D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5: Action Planning</a:t>
          </a:r>
          <a:endParaRPr lang="en-US" sz="3000" kern="1200" dirty="0"/>
        </a:p>
      </dsp:txBody>
      <dsp:txXfrm>
        <a:off x="35125" y="3313694"/>
        <a:ext cx="7526542" cy="64929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BD7D-DAEB-47FB-BB51-53F51DBD5C56}">
      <dsp:nvSpPr>
        <dsp:cNvPr id="0" name=""/>
        <dsp:cNvSpPr/>
      </dsp:nvSpPr>
      <dsp:spPr>
        <a:xfrm>
          <a:off x="0" y="54769"/>
          <a:ext cx="7596792"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1: Landscape Analysis</a:t>
          </a:r>
          <a:endParaRPr lang="en-US" sz="3000" kern="1200" dirty="0"/>
        </a:p>
      </dsp:txBody>
      <dsp:txXfrm>
        <a:off x="35125" y="89894"/>
        <a:ext cx="7526542" cy="649299"/>
      </dsp:txXfrm>
    </dsp:sp>
    <dsp:sp modelId="{D440BE1A-8516-4358-BB4B-63169A5FC4BF}">
      <dsp:nvSpPr>
        <dsp:cNvPr id="0" name=""/>
        <dsp:cNvSpPr/>
      </dsp:nvSpPr>
      <dsp:spPr>
        <a:xfrm>
          <a:off x="0" y="860718"/>
          <a:ext cx="7596792" cy="719549"/>
        </a:xfrm>
        <a:prstGeom prst="roundRect">
          <a:avLst/>
        </a:prstGeom>
        <a:solidFill>
          <a:srgbClr val="346D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2: Data Analysis</a:t>
          </a:r>
          <a:endParaRPr lang="en-US" sz="3000" kern="1200" dirty="0"/>
        </a:p>
      </dsp:txBody>
      <dsp:txXfrm>
        <a:off x="35125" y="895843"/>
        <a:ext cx="7526542" cy="649299"/>
      </dsp:txXfrm>
    </dsp:sp>
    <dsp:sp modelId="{8BD4E9F5-BAC4-4499-B5D0-F802CA0AF075}">
      <dsp:nvSpPr>
        <dsp:cNvPr id="0" name=""/>
        <dsp:cNvSpPr/>
      </dsp:nvSpPr>
      <dsp:spPr>
        <a:xfrm>
          <a:off x="0" y="1666668"/>
          <a:ext cx="7596792" cy="719549"/>
        </a:xfrm>
        <a:prstGeom prst="roundRect">
          <a:avLst/>
        </a:prstGeom>
        <a:solidFill>
          <a:srgbClr val="0082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3: Root Cause Analysis</a:t>
          </a:r>
          <a:endParaRPr lang="en-US" sz="3000" kern="1200" dirty="0"/>
        </a:p>
      </dsp:txBody>
      <dsp:txXfrm>
        <a:off x="35125" y="1701793"/>
        <a:ext cx="7526542" cy="649299"/>
      </dsp:txXfrm>
    </dsp:sp>
    <dsp:sp modelId="{4465BA08-C27C-4999-9B3E-92CF2E96920B}">
      <dsp:nvSpPr>
        <dsp:cNvPr id="0" name=""/>
        <dsp:cNvSpPr/>
      </dsp:nvSpPr>
      <dsp:spPr>
        <a:xfrm>
          <a:off x="0" y="2472618"/>
          <a:ext cx="7596792" cy="719549"/>
        </a:xfrm>
        <a:prstGeom prst="roundRect">
          <a:avLst/>
        </a:prstGeom>
        <a:solidFill>
          <a:srgbClr val="820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4: Select Strategies</a:t>
          </a:r>
          <a:endParaRPr lang="en-US" sz="3000" kern="1200" dirty="0"/>
        </a:p>
      </dsp:txBody>
      <dsp:txXfrm>
        <a:off x="35125" y="2507743"/>
        <a:ext cx="7526542" cy="649299"/>
      </dsp:txXfrm>
    </dsp:sp>
    <dsp:sp modelId="{E37BF2DB-15E0-4531-81DE-CA36C92A2BD9}">
      <dsp:nvSpPr>
        <dsp:cNvPr id="0" name=""/>
        <dsp:cNvSpPr/>
      </dsp:nvSpPr>
      <dsp:spPr>
        <a:xfrm>
          <a:off x="0" y="3278569"/>
          <a:ext cx="7596792" cy="719549"/>
        </a:xfrm>
        <a:prstGeom prst="roundRect">
          <a:avLst/>
        </a:prstGeom>
        <a:solidFill>
          <a:srgbClr val="3F4D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5: Action Planning</a:t>
          </a:r>
          <a:endParaRPr lang="en-US" sz="3000" kern="1200" dirty="0"/>
        </a:p>
      </dsp:txBody>
      <dsp:txXfrm>
        <a:off x="35125" y="3313694"/>
        <a:ext cx="7526542" cy="64929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CF6C9-E90D-4F77-97A2-17E66FE0927D}">
      <dsp:nvSpPr>
        <dsp:cNvPr id="0" name=""/>
        <dsp:cNvSpPr/>
      </dsp:nvSpPr>
      <dsp:spPr>
        <a:xfrm>
          <a:off x="0" y="2446132"/>
          <a:ext cx="2209006" cy="160492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105" tIns="256032" rIns="157105"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Step 2</a:t>
          </a:r>
        </a:p>
      </dsp:txBody>
      <dsp:txXfrm>
        <a:off x="0" y="2446132"/>
        <a:ext cx="2209006" cy="1604927"/>
      </dsp:txXfrm>
    </dsp:sp>
    <dsp:sp modelId="{61217386-A006-4DCB-8C48-800033979228}">
      <dsp:nvSpPr>
        <dsp:cNvPr id="0" name=""/>
        <dsp:cNvSpPr/>
      </dsp:nvSpPr>
      <dsp:spPr>
        <a:xfrm>
          <a:off x="2209006" y="2446132"/>
          <a:ext cx="6627018" cy="160492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427" tIns="406400" rIns="134427" bIns="406400" numCol="1" spcCol="1270" anchor="ctr" anchorCtr="0">
          <a:noAutofit/>
        </a:bodyPr>
        <a:lstStyle/>
        <a:p>
          <a:pPr marL="0" lvl="0" indent="0" algn="l" defTabSz="1422400">
            <a:lnSpc>
              <a:spcPct val="90000"/>
            </a:lnSpc>
            <a:spcBef>
              <a:spcPct val="0"/>
            </a:spcBef>
            <a:spcAft>
              <a:spcPct val="35000"/>
            </a:spcAft>
            <a:buNone/>
          </a:pPr>
          <a:r>
            <a:rPr lang="en-US" sz="3200" kern="1200" dirty="0"/>
            <a:t>Develop an action plan</a:t>
          </a:r>
        </a:p>
      </dsp:txBody>
      <dsp:txXfrm>
        <a:off x="2209006" y="2446132"/>
        <a:ext cx="6627018" cy="1604927"/>
      </dsp:txXfrm>
    </dsp:sp>
    <dsp:sp modelId="{048FBD65-53E4-4BD6-AB42-DB32E90D5837}">
      <dsp:nvSpPr>
        <dsp:cNvPr id="0" name=""/>
        <dsp:cNvSpPr/>
      </dsp:nvSpPr>
      <dsp:spPr>
        <a:xfrm rot="10800000">
          <a:off x="0" y="1827"/>
          <a:ext cx="2209006" cy="2468378"/>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105" tIns="256032" rIns="157105"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Step 1</a:t>
          </a:r>
        </a:p>
      </dsp:txBody>
      <dsp:txXfrm rot="-10800000">
        <a:off x="0" y="1827"/>
        <a:ext cx="2209006" cy="1604446"/>
      </dsp:txXfrm>
    </dsp:sp>
    <dsp:sp modelId="{4FD93801-2A38-4756-BFE8-9D62FE744E74}">
      <dsp:nvSpPr>
        <dsp:cNvPr id="0" name=""/>
        <dsp:cNvSpPr/>
      </dsp:nvSpPr>
      <dsp:spPr>
        <a:xfrm>
          <a:off x="2209006" y="1827"/>
          <a:ext cx="6627018" cy="160444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4427" tIns="406400" rIns="134427" bIns="406400" numCol="1" spcCol="1270" anchor="ctr" anchorCtr="0">
          <a:noAutofit/>
        </a:bodyPr>
        <a:lstStyle/>
        <a:p>
          <a:pPr marL="0" lvl="0" indent="0" algn="l" defTabSz="1422400">
            <a:lnSpc>
              <a:spcPct val="90000"/>
            </a:lnSpc>
            <a:spcBef>
              <a:spcPct val="0"/>
            </a:spcBef>
            <a:spcAft>
              <a:spcPct val="35000"/>
            </a:spcAft>
            <a:buNone/>
          </a:pPr>
          <a:r>
            <a:rPr lang="en-US" sz="3200" kern="1200" dirty="0"/>
            <a:t>Explore tasks by role</a:t>
          </a:r>
        </a:p>
      </dsp:txBody>
      <dsp:txXfrm>
        <a:off x="2209006" y="1827"/>
        <a:ext cx="6627018" cy="1604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E268B-9612-444D-B8E0-095FF01CA403}">
      <dsp:nvSpPr>
        <dsp:cNvPr id="0" name=""/>
        <dsp:cNvSpPr/>
      </dsp:nvSpPr>
      <dsp:spPr>
        <a:xfrm>
          <a:off x="0" y="0"/>
          <a:ext cx="8530748" cy="1215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Teachers are the most important within-school factor driving student achievement.</a:t>
          </a:r>
        </a:p>
      </dsp:txBody>
      <dsp:txXfrm>
        <a:off x="35611" y="35611"/>
        <a:ext cx="7218735" cy="1144644"/>
      </dsp:txXfrm>
    </dsp:sp>
    <dsp:sp modelId="{8F8ADFDE-7F4F-6D42-8CC0-3DFA439BA61A}">
      <dsp:nvSpPr>
        <dsp:cNvPr id="0" name=""/>
        <dsp:cNvSpPr/>
      </dsp:nvSpPr>
      <dsp:spPr>
        <a:xfrm>
          <a:off x="752713" y="1418510"/>
          <a:ext cx="8530748" cy="1215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Diverse teachers improve outcomes for all students, particularly students of color.</a:t>
          </a:r>
        </a:p>
      </dsp:txBody>
      <dsp:txXfrm>
        <a:off x="788324" y="1454121"/>
        <a:ext cx="6916500" cy="1144644"/>
      </dsp:txXfrm>
    </dsp:sp>
    <dsp:sp modelId="{0CB4163C-E634-B143-8023-084586421FB3}">
      <dsp:nvSpPr>
        <dsp:cNvPr id="0" name=""/>
        <dsp:cNvSpPr/>
      </dsp:nvSpPr>
      <dsp:spPr>
        <a:xfrm>
          <a:off x="1505426" y="2837021"/>
          <a:ext cx="8530748" cy="1215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Addressing shortages AND diversity can ensure that all students, particularly students of color, have access to effective instruction.</a:t>
          </a:r>
        </a:p>
      </dsp:txBody>
      <dsp:txXfrm>
        <a:off x="1541037" y="2872632"/>
        <a:ext cx="6916500" cy="1144644"/>
      </dsp:txXfrm>
    </dsp:sp>
    <dsp:sp modelId="{72ACDB46-DDD6-1C43-A0F6-8F6324A0B15A}">
      <dsp:nvSpPr>
        <dsp:cNvPr id="0" name=""/>
        <dsp:cNvSpPr/>
      </dsp:nvSpPr>
      <dsp:spPr>
        <a:xfrm>
          <a:off x="7740435" y="922032"/>
          <a:ext cx="790313" cy="7903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918255" y="922032"/>
        <a:ext cx="434673" cy="594711"/>
      </dsp:txXfrm>
    </dsp:sp>
    <dsp:sp modelId="{A5501CF9-22A1-CD4B-864F-52C8C2FB54DA}">
      <dsp:nvSpPr>
        <dsp:cNvPr id="0" name=""/>
        <dsp:cNvSpPr/>
      </dsp:nvSpPr>
      <dsp:spPr>
        <a:xfrm>
          <a:off x="8493148" y="2332437"/>
          <a:ext cx="790313" cy="79031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8670968" y="2332437"/>
        <a:ext cx="434673" cy="5947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BD7D-DAEB-47FB-BB51-53F51DBD5C56}">
      <dsp:nvSpPr>
        <dsp:cNvPr id="0" name=""/>
        <dsp:cNvSpPr/>
      </dsp:nvSpPr>
      <dsp:spPr>
        <a:xfrm>
          <a:off x="0" y="54769"/>
          <a:ext cx="7596792"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1: Landscape Analysis</a:t>
          </a:r>
          <a:endParaRPr lang="en-US" sz="3000" kern="1200" dirty="0"/>
        </a:p>
      </dsp:txBody>
      <dsp:txXfrm>
        <a:off x="35125" y="89894"/>
        <a:ext cx="7526542" cy="649299"/>
      </dsp:txXfrm>
    </dsp:sp>
    <dsp:sp modelId="{D440BE1A-8516-4358-BB4B-63169A5FC4BF}">
      <dsp:nvSpPr>
        <dsp:cNvPr id="0" name=""/>
        <dsp:cNvSpPr/>
      </dsp:nvSpPr>
      <dsp:spPr>
        <a:xfrm>
          <a:off x="0" y="860718"/>
          <a:ext cx="7596792" cy="719549"/>
        </a:xfrm>
        <a:prstGeom prst="roundRect">
          <a:avLst/>
        </a:prstGeom>
        <a:solidFill>
          <a:srgbClr val="346D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2: Data Analysis</a:t>
          </a:r>
          <a:endParaRPr lang="en-US" sz="3000" kern="1200" dirty="0"/>
        </a:p>
      </dsp:txBody>
      <dsp:txXfrm>
        <a:off x="35125" y="895843"/>
        <a:ext cx="7526542" cy="649299"/>
      </dsp:txXfrm>
    </dsp:sp>
    <dsp:sp modelId="{8BD4E9F5-BAC4-4499-B5D0-F802CA0AF075}">
      <dsp:nvSpPr>
        <dsp:cNvPr id="0" name=""/>
        <dsp:cNvSpPr/>
      </dsp:nvSpPr>
      <dsp:spPr>
        <a:xfrm>
          <a:off x="0" y="1666668"/>
          <a:ext cx="7596792" cy="719549"/>
        </a:xfrm>
        <a:prstGeom prst="roundRect">
          <a:avLst/>
        </a:prstGeom>
        <a:solidFill>
          <a:srgbClr val="0082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3: Root Cause Analysis</a:t>
          </a:r>
          <a:endParaRPr lang="en-US" sz="3000" kern="1200" dirty="0"/>
        </a:p>
      </dsp:txBody>
      <dsp:txXfrm>
        <a:off x="35125" y="1701793"/>
        <a:ext cx="7526542" cy="649299"/>
      </dsp:txXfrm>
    </dsp:sp>
    <dsp:sp modelId="{4465BA08-C27C-4999-9B3E-92CF2E96920B}">
      <dsp:nvSpPr>
        <dsp:cNvPr id="0" name=""/>
        <dsp:cNvSpPr/>
      </dsp:nvSpPr>
      <dsp:spPr>
        <a:xfrm>
          <a:off x="0" y="2472618"/>
          <a:ext cx="7596792" cy="719549"/>
        </a:xfrm>
        <a:prstGeom prst="roundRect">
          <a:avLst/>
        </a:prstGeom>
        <a:solidFill>
          <a:srgbClr val="820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4: Select Strategies</a:t>
          </a:r>
          <a:endParaRPr lang="en-US" sz="3000" kern="1200" dirty="0"/>
        </a:p>
      </dsp:txBody>
      <dsp:txXfrm>
        <a:off x="35125" y="2507743"/>
        <a:ext cx="7526542" cy="649299"/>
      </dsp:txXfrm>
    </dsp:sp>
    <dsp:sp modelId="{E37BF2DB-15E0-4531-81DE-CA36C92A2BD9}">
      <dsp:nvSpPr>
        <dsp:cNvPr id="0" name=""/>
        <dsp:cNvSpPr/>
      </dsp:nvSpPr>
      <dsp:spPr>
        <a:xfrm>
          <a:off x="0" y="3278569"/>
          <a:ext cx="7596792" cy="719549"/>
        </a:xfrm>
        <a:prstGeom prst="roundRect">
          <a:avLst/>
        </a:prstGeom>
        <a:solidFill>
          <a:srgbClr val="3F4D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5: Action Planning</a:t>
          </a:r>
          <a:endParaRPr lang="en-US" sz="3000" kern="1200" dirty="0"/>
        </a:p>
      </dsp:txBody>
      <dsp:txXfrm>
        <a:off x="35125" y="3313694"/>
        <a:ext cx="7526542" cy="6492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2958-C8D7-4AE7-9567-3E2BCA2A9FDC}">
      <dsp:nvSpPr>
        <dsp:cNvPr id="0" name=""/>
        <dsp:cNvSpPr/>
      </dsp:nvSpPr>
      <dsp:spPr>
        <a:xfrm>
          <a:off x="605837"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514E5-4E1C-444A-A04A-76CABD0F7300}">
      <dsp:nvSpPr>
        <dsp:cNvPr id="0" name=""/>
        <dsp:cNvSpPr/>
      </dsp:nvSpPr>
      <dsp:spPr>
        <a:xfrm>
          <a:off x="993399" y="86150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FCF0E6-B256-4BEC-8CCF-2D99982B0F68}">
      <dsp:nvSpPr>
        <dsp:cNvPr id="0" name=""/>
        <dsp:cNvSpPr/>
      </dsp:nvSpPr>
      <dsp:spPr>
        <a:xfrm>
          <a:off x="24493"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Be present and attentive.</a:t>
          </a:r>
          <a:endParaRPr lang="en-US" sz="2300" kern="1200" cap="none" dirty="0"/>
        </a:p>
      </dsp:txBody>
      <dsp:txXfrm>
        <a:off x="24493" y="2858944"/>
        <a:ext cx="2981250" cy="720000"/>
      </dsp:txXfrm>
    </dsp:sp>
    <dsp:sp modelId="{1DA33F01-9CE6-467B-8D0F-91D11355F108}">
      <dsp:nvSpPr>
        <dsp:cNvPr id="0" name=""/>
        <dsp:cNvSpPr/>
      </dsp:nvSpPr>
      <dsp:spPr>
        <a:xfrm>
          <a:off x="4108806"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4062D-8C4F-4076-8A3B-E918E2CDF7F5}">
      <dsp:nvSpPr>
        <dsp:cNvPr id="0" name=""/>
        <dsp:cNvSpPr/>
      </dsp:nvSpPr>
      <dsp:spPr>
        <a:xfrm>
          <a:off x="4496368" y="86150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BCF14B-9633-4D59-BACE-9FE8A3564043}">
      <dsp:nvSpPr>
        <dsp:cNvPr id="0" name=""/>
        <dsp:cNvSpPr/>
      </dsp:nvSpPr>
      <dsp:spPr>
        <a:xfrm>
          <a:off x="3527462"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Share the air.</a:t>
          </a:r>
          <a:endParaRPr lang="en-US" sz="2300" kern="1200" cap="none" dirty="0"/>
        </a:p>
      </dsp:txBody>
      <dsp:txXfrm>
        <a:off x="3527462" y="2858944"/>
        <a:ext cx="2981250" cy="720000"/>
      </dsp:txXfrm>
    </dsp:sp>
    <dsp:sp modelId="{AE22321D-B114-42A0-B3CD-84FCD201922F}">
      <dsp:nvSpPr>
        <dsp:cNvPr id="0" name=""/>
        <dsp:cNvSpPr/>
      </dsp:nvSpPr>
      <dsp:spPr>
        <a:xfrm>
          <a:off x="7611775" y="473943"/>
          <a:ext cx="1818562" cy="181856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249E8-E0A1-4DFB-86A0-C5DD9115ED11}">
      <dsp:nvSpPr>
        <dsp:cNvPr id="0" name=""/>
        <dsp:cNvSpPr/>
      </dsp:nvSpPr>
      <dsp:spPr>
        <a:xfrm>
          <a:off x="7999337" y="861506"/>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ECCAC6-7725-4352-B063-20A5EDB49EC5}">
      <dsp:nvSpPr>
        <dsp:cNvPr id="0" name=""/>
        <dsp:cNvSpPr/>
      </dsp:nvSpPr>
      <dsp:spPr>
        <a:xfrm>
          <a:off x="7030431" y="285894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cap="none" dirty="0"/>
            <a:t>Respect what is shared.</a:t>
          </a:r>
          <a:endParaRPr lang="en-US" sz="2300" kern="1200" cap="none" dirty="0"/>
        </a:p>
      </dsp:txBody>
      <dsp:txXfrm>
        <a:off x="7030431" y="2858944"/>
        <a:ext cx="29812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BD7D-DAEB-47FB-BB51-53F51DBD5C56}">
      <dsp:nvSpPr>
        <dsp:cNvPr id="0" name=""/>
        <dsp:cNvSpPr/>
      </dsp:nvSpPr>
      <dsp:spPr>
        <a:xfrm>
          <a:off x="0" y="54769"/>
          <a:ext cx="7596792" cy="7195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1: Landscape Analysis</a:t>
          </a:r>
          <a:endParaRPr lang="en-US" sz="3000" kern="1200" dirty="0"/>
        </a:p>
      </dsp:txBody>
      <dsp:txXfrm>
        <a:off x="35125" y="89894"/>
        <a:ext cx="7526542" cy="649299"/>
      </dsp:txXfrm>
    </dsp:sp>
    <dsp:sp modelId="{D440BE1A-8516-4358-BB4B-63169A5FC4BF}">
      <dsp:nvSpPr>
        <dsp:cNvPr id="0" name=""/>
        <dsp:cNvSpPr/>
      </dsp:nvSpPr>
      <dsp:spPr>
        <a:xfrm>
          <a:off x="0" y="860718"/>
          <a:ext cx="7596792" cy="719549"/>
        </a:xfrm>
        <a:prstGeom prst="roundRect">
          <a:avLst/>
        </a:prstGeom>
        <a:solidFill>
          <a:srgbClr val="346D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2: Data Analysis</a:t>
          </a:r>
          <a:endParaRPr lang="en-US" sz="3000" kern="1200" dirty="0"/>
        </a:p>
      </dsp:txBody>
      <dsp:txXfrm>
        <a:off x="35125" y="895843"/>
        <a:ext cx="7526542" cy="649299"/>
      </dsp:txXfrm>
    </dsp:sp>
    <dsp:sp modelId="{8BD4E9F5-BAC4-4499-B5D0-F802CA0AF075}">
      <dsp:nvSpPr>
        <dsp:cNvPr id="0" name=""/>
        <dsp:cNvSpPr/>
      </dsp:nvSpPr>
      <dsp:spPr>
        <a:xfrm>
          <a:off x="0" y="1666668"/>
          <a:ext cx="7596792" cy="719549"/>
        </a:xfrm>
        <a:prstGeom prst="roundRect">
          <a:avLst/>
        </a:prstGeom>
        <a:solidFill>
          <a:srgbClr val="0082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3: Root Cause Analysis</a:t>
          </a:r>
          <a:endParaRPr lang="en-US" sz="3000" kern="1200" dirty="0"/>
        </a:p>
      </dsp:txBody>
      <dsp:txXfrm>
        <a:off x="35125" y="1701793"/>
        <a:ext cx="7526542" cy="649299"/>
      </dsp:txXfrm>
    </dsp:sp>
    <dsp:sp modelId="{4465BA08-C27C-4999-9B3E-92CF2E96920B}">
      <dsp:nvSpPr>
        <dsp:cNvPr id="0" name=""/>
        <dsp:cNvSpPr/>
      </dsp:nvSpPr>
      <dsp:spPr>
        <a:xfrm>
          <a:off x="0" y="2472618"/>
          <a:ext cx="7596792" cy="719549"/>
        </a:xfrm>
        <a:prstGeom prst="roundRect">
          <a:avLst/>
        </a:prstGeom>
        <a:solidFill>
          <a:srgbClr val="820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4: Select Strategies</a:t>
          </a:r>
          <a:endParaRPr lang="en-US" sz="3000" kern="1200" dirty="0"/>
        </a:p>
      </dsp:txBody>
      <dsp:txXfrm>
        <a:off x="35125" y="2507743"/>
        <a:ext cx="7526542" cy="649299"/>
      </dsp:txXfrm>
    </dsp:sp>
    <dsp:sp modelId="{E37BF2DB-15E0-4531-81DE-CA36C92A2BD9}">
      <dsp:nvSpPr>
        <dsp:cNvPr id="0" name=""/>
        <dsp:cNvSpPr/>
      </dsp:nvSpPr>
      <dsp:spPr>
        <a:xfrm>
          <a:off x="0" y="3278569"/>
          <a:ext cx="7596792" cy="719549"/>
        </a:xfrm>
        <a:prstGeom prst="roundRect">
          <a:avLst/>
        </a:prstGeom>
        <a:solidFill>
          <a:srgbClr val="3F4D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i="0" kern="1200" dirty="0"/>
            <a:t>Module 5: Action Planning</a:t>
          </a:r>
          <a:endParaRPr lang="en-US" sz="3000" kern="1200" dirty="0"/>
        </a:p>
      </dsp:txBody>
      <dsp:txXfrm>
        <a:off x="35125" y="3313694"/>
        <a:ext cx="7526542" cy="6492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6F457-9970-434A-B51C-45C6261D1CEB}">
      <dsp:nvSpPr>
        <dsp:cNvPr id="0" name=""/>
        <dsp:cNvSpPr/>
      </dsp:nvSpPr>
      <dsp:spPr>
        <a:xfrm>
          <a:off x="-5190848" y="-795117"/>
          <a:ext cx="6181614" cy="6181614"/>
        </a:xfrm>
        <a:prstGeom prst="blockArc">
          <a:avLst>
            <a:gd name="adj1" fmla="val 18900000"/>
            <a:gd name="adj2" fmla="val 2700000"/>
            <a:gd name="adj3" fmla="val 34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7C5927-2A99-4A1F-8E23-2C2C279414C2}">
      <dsp:nvSpPr>
        <dsp:cNvPr id="0" name=""/>
        <dsp:cNvSpPr/>
      </dsp:nvSpPr>
      <dsp:spPr>
        <a:xfrm>
          <a:off x="637283" y="459138"/>
          <a:ext cx="8627367"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Findings: </a:t>
          </a:r>
          <a:r>
            <a:rPr lang="en-US" sz="2700" kern="1200" dirty="0"/>
            <a:t>WHAT do the data say?</a:t>
          </a:r>
        </a:p>
      </dsp:txBody>
      <dsp:txXfrm>
        <a:off x="637283" y="459138"/>
        <a:ext cx="8627367" cy="918276"/>
      </dsp:txXfrm>
    </dsp:sp>
    <dsp:sp modelId="{B54F368A-CD40-465B-83C5-AD02FCB949AD}">
      <dsp:nvSpPr>
        <dsp:cNvPr id="0" name=""/>
        <dsp:cNvSpPr/>
      </dsp:nvSpPr>
      <dsp:spPr>
        <a:xfrm>
          <a:off x="63361" y="344353"/>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A3B5DA-0571-4065-B228-B3F966DF2750}">
      <dsp:nvSpPr>
        <dsp:cNvPr id="0" name=""/>
        <dsp:cNvSpPr/>
      </dsp:nvSpPr>
      <dsp:spPr>
        <a:xfrm>
          <a:off x="971076" y="1836552"/>
          <a:ext cx="8293574"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Data Interpretations</a:t>
          </a:r>
          <a:r>
            <a:rPr lang="en-US" sz="2700" kern="1200" dirty="0"/>
            <a:t>: SO WHAT do the data mean?</a:t>
          </a:r>
        </a:p>
      </dsp:txBody>
      <dsp:txXfrm>
        <a:off x="971076" y="1836552"/>
        <a:ext cx="8293574" cy="918276"/>
      </dsp:txXfrm>
    </dsp:sp>
    <dsp:sp modelId="{D788D3B5-EAA9-4932-99C6-A243C5644C22}">
      <dsp:nvSpPr>
        <dsp:cNvPr id="0" name=""/>
        <dsp:cNvSpPr/>
      </dsp:nvSpPr>
      <dsp:spPr>
        <a:xfrm>
          <a:off x="397154" y="1721767"/>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8C29E7-21FC-4AFA-9906-21DF92A58A33}">
      <dsp:nvSpPr>
        <dsp:cNvPr id="0" name=""/>
        <dsp:cNvSpPr/>
      </dsp:nvSpPr>
      <dsp:spPr>
        <a:xfrm>
          <a:off x="637283" y="3213966"/>
          <a:ext cx="8627367"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Recommendations</a:t>
          </a:r>
          <a:r>
            <a:rPr lang="en-US" sz="2700" kern="1200" dirty="0"/>
            <a:t>: NOW WHAT do we want to consider?</a:t>
          </a:r>
        </a:p>
      </dsp:txBody>
      <dsp:txXfrm>
        <a:off x="637283" y="3213966"/>
        <a:ext cx="8627367" cy="918276"/>
      </dsp:txXfrm>
    </dsp:sp>
    <dsp:sp modelId="{19CED69F-1336-4267-926E-F7F784A3C567}">
      <dsp:nvSpPr>
        <dsp:cNvPr id="0" name=""/>
        <dsp:cNvSpPr/>
      </dsp:nvSpPr>
      <dsp:spPr>
        <a:xfrm>
          <a:off x="63361" y="3099181"/>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5A0CB-2DF0-4C30-AEAA-295765A371C7}">
      <dsp:nvSpPr>
        <dsp:cNvPr id="0" name=""/>
        <dsp:cNvSpPr/>
      </dsp:nvSpPr>
      <dsp:spPr>
        <a:xfrm>
          <a:off x="0" y="0"/>
          <a:ext cx="10036175"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9A289D0-9F9E-4371-9CE6-6ECE07EB3120}">
      <dsp:nvSpPr>
        <dsp:cNvPr id="0" name=""/>
        <dsp:cNvSpPr/>
      </dsp:nvSpPr>
      <dsp:spPr>
        <a:xfrm>
          <a:off x="0" y="0"/>
          <a:ext cx="10036175" cy="1013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0" kern="1200" dirty="0"/>
            <a:t>Clear: </a:t>
          </a:r>
          <a:r>
            <a:rPr lang="en-US" sz="2800" b="0" i="0" kern="1200" dirty="0"/>
            <a:t>Anyone could understand the </a:t>
          </a:r>
          <a:r>
            <a:rPr lang="en-US" sz="2800" b="1" i="0" kern="1200" dirty="0"/>
            <a:t>meaning</a:t>
          </a:r>
          <a:r>
            <a:rPr lang="en-US" sz="2800" b="0" i="0" kern="1200" dirty="0"/>
            <a:t> without further explanation.</a:t>
          </a:r>
          <a:endParaRPr lang="en-US" sz="2800" kern="1200" dirty="0"/>
        </a:p>
      </dsp:txBody>
      <dsp:txXfrm>
        <a:off x="0" y="0"/>
        <a:ext cx="10036175" cy="1013221"/>
      </dsp:txXfrm>
    </dsp:sp>
    <dsp:sp modelId="{F1C5177A-C099-4392-9B64-675C701ACA3E}">
      <dsp:nvSpPr>
        <dsp:cNvPr id="0" name=""/>
        <dsp:cNvSpPr/>
      </dsp:nvSpPr>
      <dsp:spPr>
        <a:xfrm>
          <a:off x="0" y="1013222"/>
          <a:ext cx="10036175"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89B945C-4D88-4375-846C-250154E449F8}">
      <dsp:nvSpPr>
        <dsp:cNvPr id="0" name=""/>
        <dsp:cNvSpPr/>
      </dsp:nvSpPr>
      <dsp:spPr>
        <a:xfrm>
          <a:off x="0" y="1013221"/>
          <a:ext cx="10036175" cy="1013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0" kern="1200" dirty="0"/>
            <a:t>Complete: Complete</a:t>
          </a:r>
          <a:r>
            <a:rPr lang="en-US" sz="2800" b="0" i="0" kern="1200" dirty="0"/>
            <a:t> thought and </a:t>
          </a:r>
          <a:r>
            <a:rPr lang="en-US" sz="2800" b="1" i="0" kern="1200" dirty="0"/>
            <a:t>sentence</a:t>
          </a:r>
          <a:r>
            <a:rPr lang="en-US" sz="2800" b="0" i="0" kern="1200" dirty="0"/>
            <a:t>.</a:t>
          </a:r>
          <a:endParaRPr lang="en-US" sz="2800" kern="1200" dirty="0"/>
        </a:p>
      </dsp:txBody>
      <dsp:txXfrm>
        <a:off x="0" y="1013221"/>
        <a:ext cx="10036175" cy="1013221"/>
      </dsp:txXfrm>
    </dsp:sp>
    <dsp:sp modelId="{9D36A34A-6914-43F2-9809-B419F7FC0027}">
      <dsp:nvSpPr>
        <dsp:cNvPr id="0" name=""/>
        <dsp:cNvSpPr/>
      </dsp:nvSpPr>
      <dsp:spPr>
        <a:xfrm>
          <a:off x="0" y="2026444"/>
          <a:ext cx="10036175"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67A41D4-B80B-49B5-AA98-4FEF7E0F7CD6}">
      <dsp:nvSpPr>
        <dsp:cNvPr id="0" name=""/>
        <dsp:cNvSpPr/>
      </dsp:nvSpPr>
      <dsp:spPr>
        <a:xfrm>
          <a:off x="0" y="2026443"/>
          <a:ext cx="10036175" cy="1013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0" kern="1200" dirty="0"/>
            <a:t>Specific: </a:t>
          </a:r>
          <a:r>
            <a:rPr lang="en-US" sz="2800" b="0" i="0" kern="1200" dirty="0"/>
            <a:t>Refer directly to </a:t>
          </a:r>
          <a:r>
            <a:rPr lang="en-US" sz="2800" b="1" i="0" kern="1200" dirty="0"/>
            <a:t>data</a:t>
          </a:r>
          <a:r>
            <a:rPr lang="en-US" sz="2800" b="0" i="0" kern="1200" dirty="0"/>
            <a:t>.</a:t>
          </a:r>
          <a:endParaRPr lang="en-US" sz="2800" kern="1200" dirty="0"/>
        </a:p>
      </dsp:txBody>
      <dsp:txXfrm>
        <a:off x="0" y="2026443"/>
        <a:ext cx="10036175" cy="1013221"/>
      </dsp:txXfrm>
    </dsp:sp>
    <dsp:sp modelId="{52A8F8E6-06C1-43C3-8202-C9D2B2C8FB63}">
      <dsp:nvSpPr>
        <dsp:cNvPr id="0" name=""/>
        <dsp:cNvSpPr/>
      </dsp:nvSpPr>
      <dsp:spPr>
        <a:xfrm>
          <a:off x="0" y="3039665"/>
          <a:ext cx="10036175"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8A6E593-BDAD-427E-8070-EBD78EDA1087}">
      <dsp:nvSpPr>
        <dsp:cNvPr id="0" name=""/>
        <dsp:cNvSpPr/>
      </dsp:nvSpPr>
      <dsp:spPr>
        <a:xfrm>
          <a:off x="0" y="3039665"/>
          <a:ext cx="10036175" cy="1013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0" kern="1200" dirty="0"/>
            <a:t>Singular: One</a:t>
          </a:r>
          <a:r>
            <a:rPr lang="en-US" sz="2800" b="0" i="0" kern="1200" dirty="0"/>
            <a:t> idea or finding per sticky note.</a:t>
          </a:r>
          <a:endParaRPr lang="en-US" sz="2800" kern="1200" dirty="0"/>
        </a:p>
      </dsp:txBody>
      <dsp:txXfrm>
        <a:off x="0" y="3039665"/>
        <a:ext cx="10036175" cy="10132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6F457-9970-434A-B51C-45C6261D1CEB}">
      <dsp:nvSpPr>
        <dsp:cNvPr id="0" name=""/>
        <dsp:cNvSpPr/>
      </dsp:nvSpPr>
      <dsp:spPr>
        <a:xfrm>
          <a:off x="-5190848" y="-795117"/>
          <a:ext cx="6181614" cy="6181614"/>
        </a:xfrm>
        <a:prstGeom prst="blockArc">
          <a:avLst>
            <a:gd name="adj1" fmla="val 18900000"/>
            <a:gd name="adj2" fmla="val 2700000"/>
            <a:gd name="adj3" fmla="val 34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7C5927-2A99-4A1F-8E23-2C2C279414C2}">
      <dsp:nvSpPr>
        <dsp:cNvPr id="0" name=""/>
        <dsp:cNvSpPr/>
      </dsp:nvSpPr>
      <dsp:spPr>
        <a:xfrm>
          <a:off x="637283" y="459138"/>
          <a:ext cx="8627367"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Findings: </a:t>
          </a:r>
          <a:r>
            <a:rPr lang="en-US" sz="2700" kern="1200" dirty="0"/>
            <a:t>WHAT do the data say?</a:t>
          </a:r>
        </a:p>
      </dsp:txBody>
      <dsp:txXfrm>
        <a:off x="637283" y="459138"/>
        <a:ext cx="8627367" cy="918276"/>
      </dsp:txXfrm>
    </dsp:sp>
    <dsp:sp modelId="{B54F368A-CD40-465B-83C5-AD02FCB949AD}">
      <dsp:nvSpPr>
        <dsp:cNvPr id="0" name=""/>
        <dsp:cNvSpPr/>
      </dsp:nvSpPr>
      <dsp:spPr>
        <a:xfrm>
          <a:off x="63361" y="344353"/>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A3B5DA-0571-4065-B228-B3F966DF2750}">
      <dsp:nvSpPr>
        <dsp:cNvPr id="0" name=""/>
        <dsp:cNvSpPr/>
      </dsp:nvSpPr>
      <dsp:spPr>
        <a:xfrm>
          <a:off x="971076" y="1836552"/>
          <a:ext cx="8293574"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Data Interpretations</a:t>
          </a:r>
          <a:r>
            <a:rPr lang="en-US" sz="2700" kern="1200" dirty="0"/>
            <a:t>: SO WHAT do the data mean?</a:t>
          </a:r>
        </a:p>
      </dsp:txBody>
      <dsp:txXfrm>
        <a:off x="971076" y="1836552"/>
        <a:ext cx="8293574" cy="918276"/>
      </dsp:txXfrm>
    </dsp:sp>
    <dsp:sp modelId="{D788D3B5-EAA9-4932-99C6-A243C5644C22}">
      <dsp:nvSpPr>
        <dsp:cNvPr id="0" name=""/>
        <dsp:cNvSpPr/>
      </dsp:nvSpPr>
      <dsp:spPr>
        <a:xfrm>
          <a:off x="397154" y="1721767"/>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8C29E7-21FC-4AFA-9906-21DF92A58A33}">
      <dsp:nvSpPr>
        <dsp:cNvPr id="0" name=""/>
        <dsp:cNvSpPr/>
      </dsp:nvSpPr>
      <dsp:spPr>
        <a:xfrm>
          <a:off x="637283" y="3213966"/>
          <a:ext cx="8627367" cy="9182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888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b="1" kern="1200" dirty="0"/>
            <a:t>Recommendations</a:t>
          </a:r>
          <a:r>
            <a:rPr lang="en-US" sz="2700" kern="1200" dirty="0"/>
            <a:t>: NOW WHAT do we want to consider?</a:t>
          </a:r>
        </a:p>
      </dsp:txBody>
      <dsp:txXfrm>
        <a:off x="637283" y="3213966"/>
        <a:ext cx="8627367" cy="918276"/>
      </dsp:txXfrm>
    </dsp:sp>
    <dsp:sp modelId="{19CED69F-1336-4267-926E-F7F784A3C567}">
      <dsp:nvSpPr>
        <dsp:cNvPr id="0" name=""/>
        <dsp:cNvSpPr/>
      </dsp:nvSpPr>
      <dsp:spPr>
        <a:xfrm>
          <a:off x="63361" y="3099181"/>
          <a:ext cx="1147845" cy="114784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9D057B-2056-6342-94C3-362DEFFCB51E}"/>
              </a:ext>
            </a:extLst>
          </p:cNvPr>
          <p:cNvSpPr>
            <a:spLocks noGrp="1"/>
          </p:cNvSpPr>
          <p:nvPr>
            <p:ph type="hdr" sz="quarter"/>
          </p:nvPr>
        </p:nvSpPr>
        <p:spPr>
          <a:xfrm>
            <a:off x="0" y="0"/>
            <a:ext cx="2971800" cy="612423"/>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D5633CE8-5625-4348-BB1A-57A1101931B0}"/>
              </a:ext>
            </a:extLst>
          </p:cNvPr>
          <p:cNvSpPr>
            <a:spLocks noGrp="1"/>
          </p:cNvSpPr>
          <p:nvPr>
            <p:ph type="ftr" sz="quarter" idx="2"/>
          </p:nvPr>
        </p:nvSpPr>
        <p:spPr>
          <a:xfrm>
            <a:off x="0" y="11579580"/>
            <a:ext cx="2971800" cy="61242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2AB4388-DB18-4C44-AE38-D0B79B77DB3A}"/>
              </a:ext>
            </a:extLst>
          </p:cNvPr>
          <p:cNvSpPr>
            <a:spLocks noGrp="1"/>
          </p:cNvSpPr>
          <p:nvPr>
            <p:ph type="sldNum" sz="quarter" idx="3"/>
          </p:nvPr>
        </p:nvSpPr>
        <p:spPr>
          <a:xfrm>
            <a:off x="3884414" y="11579580"/>
            <a:ext cx="2971800" cy="612421"/>
          </a:xfrm>
          <a:prstGeom prst="rect">
            <a:avLst/>
          </a:prstGeom>
        </p:spPr>
        <p:txBody>
          <a:bodyPr vert="horz" lIns="91440" tIns="45720" rIns="91440" bIns="45720" rtlCol="0" anchor="b"/>
          <a:lstStyle>
            <a:lvl1pPr algn="r">
              <a:defRPr sz="1200"/>
            </a:lvl1pPr>
          </a:lstStyle>
          <a:p>
            <a:fld id="{3C21CF60-46CE-5E4F-BA86-633DB46FA7C2}" type="slidenum">
              <a:rPr lang="en-US" smtClean="0"/>
              <a:t>‹#›</a:t>
            </a:fld>
            <a:endParaRPr lang="en-US" dirty="0"/>
          </a:p>
        </p:txBody>
      </p:sp>
      <p:sp>
        <p:nvSpPr>
          <p:cNvPr id="6" name="Date Placeholder 5">
            <a:extLst>
              <a:ext uri="{FF2B5EF4-FFF2-40B4-BE49-F238E27FC236}">
                <a16:creationId xmlns:a16="http://schemas.microsoft.com/office/drawing/2014/main" id="{BC80174B-75A7-9B4A-810A-AD0C0F3A1204}"/>
              </a:ext>
            </a:extLst>
          </p:cNvPr>
          <p:cNvSpPr>
            <a:spLocks noGrp="1"/>
          </p:cNvSpPr>
          <p:nvPr>
            <p:ph type="dt" sz="quarter" idx="1"/>
          </p:nvPr>
        </p:nvSpPr>
        <p:spPr>
          <a:xfrm>
            <a:off x="3884414" y="0"/>
            <a:ext cx="2971800" cy="612423"/>
          </a:xfrm>
          <a:prstGeom prst="rect">
            <a:avLst/>
          </a:prstGeom>
        </p:spPr>
        <p:txBody>
          <a:bodyPr vert="horz" lIns="91440" tIns="45720" rIns="91440" bIns="45720" rtlCol="0"/>
          <a:lstStyle>
            <a:lvl1pPr algn="r">
              <a:defRPr sz="1200"/>
            </a:lvl1pPr>
          </a:lstStyle>
          <a:p>
            <a:fld id="{61CD34AB-63EF-3043-B69D-A51AAA5831AD}" type="datetimeFigureOut">
              <a:rPr lang="en-US" smtClean="0"/>
              <a:t>9/23/2024</a:t>
            </a:fld>
            <a:endParaRPr lang="en-US" dirty="0"/>
          </a:p>
        </p:txBody>
      </p:sp>
    </p:spTree>
    <p:extLst>
      <p:ext uri="{BB962C8B-B14F-4D97-AF65-F5344CB8AC3E}">
        <p14:creationId xmlns:p14="http://schemas.microsoft.com/office/powerpoint/2010/main" val="1082456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62000" y="304800"/>
            <a:ext cx="5334000" cy="3000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52400" y="3517446"/>
            <a:ext cx="6553200" cy="45720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79580"/>
            <a:ext cx="2971800" cy="61242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414" y="11579580"/>
            <a:ext cx="2971800" cy="612421"/>
          </a:xfrm>
          <a:prstGeom prst="rect">
            <a:avLst/>
          </a:prstGeom>
        </p:spPr>
        <p:txBody>
          <a:bodyPr vert="horz" lIns="91440" tIns="45720" rIns="91440" bIns="45720" rtlCol="0" anchor="b"/>
          <a:lstStyle>
            <a:lvl1pPr algn="r">
              <a:defRPr sz="1200"/>
            </a:lvl1pPr>
          </a:lstStyle>
          <a:p>
            <a:fld id="{5ED5B1B5-FE79-194A-B044-878094A079E9}" type="slidenum">
              <a:rPr lang="en-US" smtClean="0"/>
              <a:t>‹#›</a:t>
            </a:fld>
            <a:endParaRPr lang="en-US" dirty="0"/>
          </a:p>
        </p:txBody>
      </p:sp>
    </p:spTree>
    <p:extLst>
      <p:ext uri="{BB962C8B-B14F-4D97-AF65-F5344CB8AC3E}">
        <p14:creationId xmlns:p14="http://schemas.microsoft.com/office/powerpoint/2010/main" val="1054506900"/>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spcAft>
        <a:spcPts val="300"/>
      </a:spcAft>
      <a:buFont typeface="Courier New" panose="02070309020205020404" pitchFamily="49" charset="0"/>
      <a:buChar char="o"/>
      <a:defRPr sz="1200" kern="1200">
        <a:solidFill>
          <a:schemeClr val="tx1"/>
        </a:solidFill>
        <a:latin typeface="+mn-lt"/>
        <a:ea typeface="+mn-ea"/>
        <a:cs typeface="+mn-cs"/>
      </a:defRPr>
    </a:lvl2pPr>
    <a:lvl3pPr marL="1085850" indent="-171450" algn="l" defTabSz="914400" rtl="0" eaLnBrk="1" latinLnBrk="0" hangingPunct="1">
      <a:spcAft>
        <a:spcPts val="300"/>
      </a:spcAft>
      <a:buFont typeface="Wingdings" panose="05000000000000000000" pitchFamily="2" charset="2"/>
      <a:buChar char="§"/>
      <a:defRPr sz="1200" kern="1200">
        <a:solidFill>
          <a:schemeClr val="tx1"/>
        </a:solidFill>
        <a:latin typeface="+mn-lt"/>
        <a:ea typeface="+mn-ea"/>
        <a:cs typeface="+mn-cs"/>
      </a:defRPr>
    </a:lvl3pPr>
    <a:lvl4pPr marL="1543050" indent="-171450" algn="l" defTabSz="914400" rtl="0" eaLnBrk="1" latinLnBrk="0" hangingPunct="1">
      <a:spcAft>
        <a:spcPts val="300"/>
      </a:spcAft>
      <a:buFont typeface="Wingdings" panose="05000000000000000000" pitchFamily="2" charset="2"/>
      <a:buChar char="v"/>
      <a:defRPr sz="1200" kern="1200">
        <a:solidFill>
          <a:schemeClr val="tx1"/>
        </a:solidFill>
        <a:latin typeface="+mn-lt"/>
        <a:ea typeface="+mn-ea"/>
        <a:cs typeface="+mn-cs"/>
      </a:defRPr>
    </a:lvl4pPr>
    <a:lvl5pPr marL="2000250" indent="-171450" algn="l" defTabSz="914400" rtl="0" eaLnBrk="1" latinLnBrk="0" hangingPunct="1">
      <a:spcAft>
        <a:spcPts val="300"/>
      </a:spcAft>
      <a:buFont typeface="Wingdings" panose="05000000000000000000" pitchFamily="2" charset="2"/>
      <a:buChar char="Ø"/>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ceedar.education.ufl.edu/gtl-selection-home/"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58E8wk959Rw&amp;t=1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1" i="1" dirty="0"/>
              <a:t>Facilitation note: </a:t>
            </a:r>
            <a:r>
              <a:rPr lang="en-US" b="0" i="1" dirty="0"/>
              <a:t>Welcome audience and segue to facilitator introductions on next slide.  If desired, individual participant introductions can also be included.</a:t>
            </a:r>
          </a:p>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3</a:t>
            </a:fld>
            <a:endParaRPr lang="en-US" dirty="0"/>
          </a:p>
        </p:txBody>
      </p:sp>
    </p:spTree>
    <p:extLst>
      <p:ext uri="{BB962C8B-B14F-4D97-AF65-F5344CB8AC3E}">
        <p14:creationId xmlns:p14="http://schemas.microsoft.com/office/powerpoint/2010/main" val="3774143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93763"/>
            <a:ext cx="4286250" cy="2411412"/>
          </a:xfrm>
        </p:spPr>
      </p:sp>
      <p:sp>
        <p:nvSpPr>
          <p:cNvPr id="4" name="Slide Number Placeholder 3"/>
          <p:cNvSpPr>
            <a:spLocks noGrp="1"/>
          </p:cNvSpPr>
          <p:nvPr>
            <p:ph type="sldNum" sz="quarter" idx="5"/>
          </p:nvPr>
        </p:nvSpPr>
        <p:spPr>
          <a:xfrm>
            <a:off x="6921362" y="6992219"/>
            <a:ext cx="162694" cy="178427"/>
          </a:xfrm>
        </p:spPr>
        <p:txBody>
          <a:bodyPr/>
          <a:lstStyle/>
          <a:p>
            <a:pPr algn="r" defTabSz="912937">
              <a:defRPr/>
            </a:pPr>
            <a:fld id="{D8C3E97E-4890-4915-A7C2-F3D207C521C5}" type="slidenum">
              <a:rPr lang="en-US" sz="1200">
                <a:solidFill>
                  <a:prstClr val="black"/>
                </a:solidFill>
              </a:rPr>
              <a:pPr algn="r" defTabSz="912937">
                <a:defRPr/>
              </a:pPr>
              <a:t>12</a:t>
            </a:fld>
            <a:endParaRPr lang="en-US" sz="1200" dirty="0">
              <a:solidFill>
                <a:prstClr val="black"/>
              </a:solidFill>
            </a:endParaRPr>
          </a:p>
        </p:txBody>
      </p:sp>
      <p:sp>
        <p:nvSpPr>
          <p:cNvPr id="6" name="Notes Placeholder 5">
            <a:extLst>
              <a:ext uri="{FF2B5EF4-FFF2-40B4-BE49-F238E27FC236}">
                <a16:creationId xmlns:a16="http://schemas.microsoft.com/office/drawing/2014/main" id="{17DB5F02-C5FB-4961-8299-D77205A05AB0}"/>
              </a:ext>
            </a:extLst>
          </p:cNvPr>
          <p:cNvSpPr>
            <a:spLocks noGrp="1"/>
          </p:cNvSpPr>
          <p:nvPr>
            <p:ph type="body" sz="quarter" idx="3"/>
          </p:nvPr>
        </p:nvSpPr>
        <p:spPr/>
        <p:txBody>
          <a:bodyPr/>
          <a:lstStyle/>
          <a:p>
            <a:pPr marL="0" indent="0">
              <a:buNone/>
            </a:pPr>
            <a:r>
              <a:rPr lang="en-US" dirty="0"/>
              <a:t>Over the last three years, Colorado has seen an increased unfilled teaching positions. To help address this challenge, there has also been an increase in schools and district filling vacancies using a shortage mechanism such as long-term substitute teacher, alternative licensed teacher, emergency licensed teacher, or a retired teacher. </a:t>
            </a:r>
          </a:p>
          <a:p>
            <a:pPr marL="0" indent="0">
              <a:buNone/>
            </a:pPr>
            <a:endParaRPr lang="en-US" dirty="0"/>
          </a:p>
          <a:p>
            <a:pPr marL="0" indent="0">
              <a:buNone/>
            </a:pPr>
            <a:r>
              <a:rPr lang="en-US" dirty="0"/>
              <a:t>Note: Colorado teacher shortage data is updated annually, and reports are available at: https://www.cde.state.co.us/educatortalent/edshortage-surveyresults </a:t>
            </a:r>
          </a:p>
        </p:txBody>
      </p:sp>
    </p:spTree>
    <p:extLst>
      <p:ext uri="{BB962C8B-B14F-4D97-AF65-F5344CB8AC3E}">
        <p14:creationId xmlns:p14="http://schemas.microsoft.com/office/powerpoint/2010/main" val="18483827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Table D1 of the select strategies handout, document your root causes from the “Five Whys” activity from the previous session. Next, consider which overall goal(s)—attract, prepare, retain‚—for the strategies will address the root causes. In the example on the slides, the root cause category from the “Five Whys” was declining enrollment in educator preparation programs. The final why from the root cause analysis for this root cause category is the negative perceptions of the teaching profession. For this example, the goal is to “attract,” since the negative perceptions of the teaching profession is making it difficult to attract talent. </a:t>
            </a:r>
          </a:p>
        </p:txBody>
      </p:sp>
      <p:sp>
        <p:nvSpPr>
          <p:cNvPr id="4" name="Slide Number Placeholder 3"/>
          <p:cNvSpPr>
            <a:spLocks noGrp="1"/>
          </p:cNvSpPr>
          <p:nvPr>
            <p:ph type="sldNum" sz="quarter" idx="5"/>
          </p:nvPr>
        </p:nvSpPr>
        <p:spPr/>
        <p:txBody>
          <a:bodyPr/>
          <a:lstStyle/>
          <a:p>
            <a:fld id="{5ED5B1B5-FE79-194A-B044-878094A079E9}" type="slidenum">
              <a:rPr lang="en-US" smtClean="0"/>
              <a:t>106</a:t>
            </a:fld>
            <a:endParaRPr lang="en-US" dirty="0"/>
          </a:p>
        </p:txBody>
      </p:sp>
    </p:spTree>
    <p:extLst>
      <p:ext uri="{BB962C8B-B14F-4D97-AF65-F5344CB8AC3E}">
        <p14:creationId xmlns:p14="http://schemas.microsoft.com/office/powerpoint/2010/main" val="4835118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1" i="1" dirty="0"/>
              <a:t>Facilitation note: </a:t>
            </a:r>
            <a:r>
              <a:rPr lang="en-US" sz="1200" b="0" i="1" dirty="0"/>
              <a:t>For this step, the team will use the online Shortage Strategy Selection Tool. A link to the tool is included as part of Step 2 in handout for this session and is also available at https://ceedar.education.ufl.edu/gtl-selection-home/. </a:t>
            </a:r>
          </a:p>
          <a:p>
            <a:pPr marL="0" indent="0">
              <a:buNone/>
            </a:pPr>
            <a:endParaRPr lang="en-US" dirty="0"/>
          </a:p>
          <a:p>
            <a:pPr marL="0" indent="0">
              <a:buNone/>
            </a:pPr>
            <a:endParaRPr lang="en-US" dirty="0"/>
          </a:p>
          <a:p>
            <a:pPr marL="0" indent="0">
              <a:buNone/>
            </a:pPr>
            <a:r>
              <a:rPr lang="en-US" dirty="0"/>
              <a:t>For the second step, the team will explore and read through up to three example strategies from the Shortage Selection Tool developed by the Center on Great Teachers and Leaders (GTL Center) and the Collaborative for Effective Educator Development, Accountability, and Reform (CEEDAR) and the pre-reading. Select strategies and examples based on the goals you identified from step one that aligns with your root cause. For each example, discuss and reflect on the following questions: 1) what are the strengths of the example strategy; 2) what are some challenges with the example; and 3) what are some considerations to apply to your local context. </a:t>
            </a:r>
          </a:p>
        </p:txBody>
      </p:sp>
      <p:sp>
        <p:nvSpPr>
          <p:cNvPr id="4" name="Slide Number Placeholder 3"/>
          <p:cNvSpPr>
            <a:spLocks noGrp="1"/>
          </p:cNvSpPr>
          <p:nvPr>
            <p:ph type="sldNum" sz="quarter" idx="5"/>
          </p:nvPr>
        </p:nvSpPr>
        <p:spPr/>
        <p:txBody>
          <a:bodyPr/>
          <a:lstStyle/>
          <a:p>
            <a:fld id="{5ED5B1B5-FE79-194A-B044-878094A079E9}" type="slidenum">
              <a:rPr lang="en-US" smtClean="0"/>
              <a:t>107</a:t>
            </a:fld>
            <a:endParaRPr lang="en-US" dirty="0"/>
          </a:p>
        </p:txBody>
      </p:sp>
    </p:spTree>
    <p:extLst>
      <p:ext uri="{BB962C8B-B14F-4D97-AF65-F5344CB8AC3E}">
        <p14:creationId xmlns:p14="http://schemas.microsoft.com/office/powerpoint/2010/main" val="42391207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1" i="1" dirty="0"/>
              <a:t>Facilitation note: </a:t>
            </a:r>
            <a:r>
              <a:rPr lang="en-US" sz="1200" b="0" i="1" dirty="0"/>
              <a:t>For this step, the team will use the online Shortage Strategy Selection Tool. A link to the tool is included as part of Step 2 in handout for this session and is also available at https://ceedar.education.ufl.edu/gtl-selection-home/. </a:t>
            </a:r>
          </a:p>
          <a:p>
            <a:pPr marL="0" indent="0">
              <a:buNone/>
            </a:pPr>
            <a:endParaRPr lang="en-US" dirty="0"/>
          </a:p>
          <a:p>
            <a:pPr marL="0" indent="0">
              <a:buNone/>
            </a:pPr>
            <a:r>
              <a:rPr lang="en-US" dirty="0"/>
              <a:t>I will now demonstrate how to navigate the Shortage Selection Tool. Near the bottom of the page there are three boxes labeled “attract,” “prepare,” and “retain.” Choose the box that matches with your goal based on your root cause. In our example from the previous step, we’re focused on the “prepare” box to address that root cause that educator preparation programs do not prepare teachers for culturally responsive instruction. Click the arrows to the drop-down menu to extend the list of strategies under each topic in the prepare box. </a:t>
            </a:r>
          </a:p>
        </p:txBody>
      </p:sp>
      <p:sp>
        <p:nvSpPr>
          <p:cNvPr id="4" name="Slide Number Placeholder 3"/>
          <p:cNvSpPr>
            <a:spLocks noGrp="1"/>
          </p:cNvSpPr>
          <p:nvPr>
            <p:ph type="sldNum" sz="quarter" idx="5"/>
          </p:nvPr>
        </p:nvSpPr>
        <p:spPr/>
        <p:txBody>
          <a:bodyPr/>
          <a:lstStyle/>
          <a:p>
            <a:fld id="{5ED5B1B5-FE79-194A-B044-878094A079E9}" type="slidenum">
              <a:rPr lang="en-US" smtClean="0"/>
              <a:t>108</a:t>
            </a:fld>
            <a:endParaRPr lang="en-US" dirty="0"/>
          </a:p>
        </p:txBody>
      </p:sp>
    </p:spTree>
    <p:extLst>
      <p:ext uri="{BB962C8B-B14F-4D97-AF65-F5344CB8AC3E}">
        <p14:creationId xmlns:p14="http://schemas.microsoft.com/office/powerpoint/2010/main" val="37932537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Once I click the arrow, I see a list of links for different strategies that fit under “preparation program content and pedagogy.” For example, the list of strategies include professional standards, preparation program standards, and advance teacher standards; evidence-based practices; educator preparation program and district partnerships; and practice-based coursework and clinical experiences. Let’s say I want to see some examples of practice-based coursework and clinical experiences to see if there are any examples that are culturally responsive. I will click that link. </a:t>
            </a:r>
          </a:p>
        </p:txBody>
      </p:sp>
      <p:sp>
        <p:nvSpPr>
          <p:cNvPr id="4" name="Slide Number Placeholder 3"/>
          <p:cNvSpPr>
            <a:spLocks noGrp="1"/>
          </p:cNvSpPr>
          <p:nvPr>
            <p:ph type="sldNum" sz="quarter" idx="5"/>
          </p:nvPr>
        </p:nvSpPr>
        <p:spPr/>
        <p:txBody>
          <a:bodyPr/>
          <a:lstStyle/>
          <a:p>
            <a:fld id="{5ED5B1B5-FE79-194A-B044-878094A079E9}" type="slidenum">
              <a:rPr lang="en-US" smtClean="0"/>
              <a:t>109</a:t>
            </a:fld>
            <a:endParaRPr lang="en-US" dirty="0"/>
          </a:p>
        </p:txBody>
      </p:sp>
    </p:spTree>
    <p:extLst>
      <p:ext uri="{BB962C8B-B14F-4D97-AF65-F5344CB8AC3E}">
        <p14:creationId xmlns:p14="http://schemas.microsoft.com/office/powerpoint/2010/main" val="33671013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Once you click the link, the page will take you to a table with descriptions to resources and example programs related to the sub-strategy. You can click the link to the resource or program to learn more. For this activity, we want to you review up to three examples strategies that align to your goal and could potentially address your root cause. You will then discuss and reflect on how to apply the example in your context. </a:t>
            </a:r>
          </a:p>
        </p:txBody>
      </p:sp>
      <p:sp>
        <p:nvSpPr>
          <p:cNvPr id="4" name="Slide Number Placeholder 3"/>
          <p:cNvSpPr>
            <a:spLocks noGrp="1"/>
          </p:cNvSpPr>
          <p:nvPr>
            <p:ph type="sldNum" sz="quarter" idx="5"/>
          </p:nvPr>
        </p:nvSpPr>
        <p:spPr/>
        <p:txBody>
          <a:bodyPr/>
          <a:lstStyle/>
          <a:p>
            <a:fld id="{5ED5B1B5-FE79-194A-B044-878094A079E9}" type="slidenum">
              <a:rPr lang="en-US" smtClean="0"/>
              <a:t>110</a:t>
            </a:fld>
            <a:endParaRPr lang="en-US" dirty="0"/>
          </a:p>
        </p:txBody>
      </p:sp>
    </p:spTree>
    <p:extLst>
      <p:ext uri="{BB962C8B-B14F-4D97-AF65-F5344CB8AC3E}">
        <p14:creationId xmlns:p14="http://schemas.microsoft.com/office/powerpoint/2010/main" val="21205588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Here is an example of what to complete in Table D2 of your handout. In this example, the goal is retain, the strategy is “Teaching and Learning Conditions,” the sub-strategy is “Diversity, Equity and Inclusion,” and the title of the example resource explored is “culturally and linguistically diverse students: What EPPs Need to do to Support Teacher Learning.” After reviewing this resource, we identified some strengths of the example such adding a course on intensive EL and language-acquisition strategies and requiring clinical experiences to include practice-based tutoring for English language learners. For some of the challenges with implementing this program to our local context could be building the buy-in needed from leadership and the additional resources required. For the final column, discuss what needs to be considered to apply this example program to your local context. For example, this program does not address all the needs around culturally responsive instruction. </a:t>
            </a:r>
          </a:p>
        </p:txBody>
      </p:sp>
      <p:sp>
        <p:nvSpPr>
          <p:cNvPr id="4" name="Slide Number Placeholder 3"/>
          <p:cNvSpPr>
            <a:spLocks noGrp="1"/>
          </p:cNvSpPr>
          <p:nvPr>
            <p:ph type="sldNum" sz="quarter" idx="5"/>
          </p:nvPr>
        </p:nvSpPr>
        <p:spPr/>
        <p:txBody>
          <a:bodyPr/>
          <a:lstStyle/>
          <a:p>
            <a:fld id="{5ED5B1B5-FE79-194A-B044-878094A079E9}" type="slidenum">
              <a:rPr lang="en-US" smtClean="0"/>
              <a:t>111</a:t>
            </a:fld>
            <a:endParaRPr lang="en-US" dirty="0"/>
          </a:p>
        </p:txBody>
      </p:sp>
    </p:spTree>
    <p:extLst>
      <p:ext uri="{BB962C8B-B14F-4D97-AF65-F5344CB8AC3E}">
        <p14:creationId xmlns:p14="http://schemas.microsoft.com/office/powerpoint/2010/main" val="22838925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Now that you’ve explored some strategies and examples, we want to reflect on our existing programs and initiatives. There may be initiatives already underway that are having positive outcomes for strengthening the educator workforce or efforts that could better address the root causes of educator shortages with some refinements in implementation. For step three, review the landscape analysis you completed in the first session during module 1. Consider if there are any existing initiatives or efforts that aim to address your root cause. Note those initiatives in Table D3 of your handout and discuss the guiding questions to consider if you should continuously improve or expand any efforts. Discuss what outcomes the effort achieved, what changes need to be made to continuously improve the effort to address the root cause, and what resources may be needed. Write your reflections in Table D3 of your handout. </a:t>
            </a:r>
          </a:p>
        </p:txBody>
      </p:sp>
      <p:sp>
        <p:nvSpPr>
          <p:cNvPr id="4" name="Slide Number Placeholder 3"/>
          <p:cNvSpPr>
            <a:spLocks noGrp="1"/>
          </p:cNvSpPr>
          <p:nvPr>
            <p:ph type="sldNum" sz="quarter" idx="5"/>
          </p:nvPr>
        </p:nvSpPr>
        <p:spPr/>
        <p:txBody>
          <a:bodyPr/>
          <a:lstStyle/>
          <a:p>
            <a:fld id="{5ED5B1B5-FE79-194A-B044-878094A079E9}" type="slidenum">
              <a:rPr lang="en-US" smtClean="0"/>
              <a:t>112</a:t>
            </a:fld>
            <a:endParaRPr lang="en-US" dirty="0"/>
          </a:p>
        </p:txBody>
      </p:sp>
    </p:spTree>
    <p:extLst>
      <p:ext uri="{BB962C8B-B14F-4D97-AF65-F5344CB8AC3E}">
        <p14:creationId xmlns:p14="http://schemas.microsoft.com/office/powerpoint/2010/main" val="21706319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slide illustrates an example for the third step. In this example, the team reflected on an existing program from their landscape analysis of a professional learning community for educator preparation faculty focused on diversity, equity, and inclusion. This could support addressing our root cause of educator preparation programs do not prepare teachers for culturally responsive instruction. For the outcomes of this program, the team found positive feedback surveys that indicated participating faculty increased their knowledge of DEI practices. For what changes could be make to continuously improve the effort to address the root cause, this example suggests expanding the program to replicate a similar PLC with teacher candidates so they could further build their knowledge on DEI prior to entering classrooms. Finally, for additional resources, this example suggests that the PLCs will need someone to facilitate and promote efforts. </a:t>
            </a: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113</a:t>
            </a:fld>
            <a:endParaRPr lang="en-US" dirty="0"/>
          </a:p>
        </p:txBody>
      </p:sp>
    </p:spTree>
    <p:extLst>
      <p:ext uri="{BB962C8B-B14F-4D97-AF65-F5344CB8AC3E}">
        <p14:creationId xmlns:p14="http://schemas.microsoft.com/office/powerpoint/2010/main" val="7218831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the final step, we will now prioritize our list of strategies or initiatives that will address the root causes identified. Based on the example strategies explored and the initiatives from the landscape analysis, select your top three strategies/initiatives. These will be the focus on the team’s action plan that will be developed in the next session. Write your strategies/initiatives in Table D4 of your handout. </a:t>
            </a:r>
          </a:p>
        </p:txBody>
      </p:sp>
      <p:sp>
        <p:nvSpPr>
          <p:cNvPr id="4" name="Slide Number Placeholder 3"/>
          <p:cNvSpPr>
            <a:spLocks noGrp="1"/>
          </p:cNvSpPr>
          <p:nvPr>
            <p:ph type="sldNum" sz="quarter" idx="5"/>
          </p:nvPr>
        </p:nvSpPr>
        <p:spPr/>
        <p:txBody>
          <a:bodyPr/>
          <a:lstStyle/>
          <a:p>
            <a:fld id="{5ED5B1B5-FE79-194A-B044-878094A079E9}" type="slidenum">
              <a:rPr lang="en-US" smtClean="0"/>
              <a:t>114</a:t>
            </a:fld>
            <a:endParaRPr lang="en-US" dirty="0"/>
          </a:p>
        </p:txBody>
      </p:sp>
    </p:spTree>
    <p:extLst>
      <p:ext uri="{BB962C8B-B14F-4D97-AF65-F5344CB8AC3E}">
        <p14:creationId xmlns:p14="http://schemas.microsoft.com/office/powerpoint/2010/main" val="38109213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115</a:t>
            </a:fld>
            <a:endParaRPr lang="en-US" dirty="0"/>
          </a:p>
        </p:txBody>
      </p:sp>
    </p:spTree>
    <p:extLst>
      <p:ext uri="{BB962C8B-B14F-4D97-AF65-F5344CB8AC3E}">
        <p14:creationId xmlns:p14="http://schemas.microsoft.com/office/powerpoint/2010/main" val="330957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93763"/>
            <a:ext cx="4286250" cy="2411412"/>
          </a:xfrm>
        </p:spPr>
      </p:sp>
      <p:sp>
        <p:nvSpPr>
          <p:cNvPr id="4" name="Slide Number Placeholder 3"/>
          <p:cNvSpPr>
            <a:spLocks noGrp="1"/>
          </p:cNvSpPr>
          <p:nvPr>
            <p:ph type="sldNum" sz="quarter" idx="5"/>
          </p:nvPr>
        </p:nvSpPr>
        <p:spPr>
          <a:xfrm>
            <a:off x="6921362" y="6992219"/>
            <a:ext cx="162694" cy="178427"/>
          </a:xfrm>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17DB5F02-C5FB-4961-8299-D77205A05AB0}"/>
              </a:ext>
            </a:extLst>
          </p:cNvPr>
          <p:cNvSpPr>
            <a:spLocks noGrp="1"/>
          </p:cNvSpPr>
          <p:nvPr>
            <p:ph type="body" sz="quarter" idx="3"/>
          </p:nvPr>
        </p:nvSpPr>
        <p:spPr/>
        <p:txBody>
          <a:bodyPr/>
          <a:lstStyle/>
          <a:p>
            <a:pPr marL="0" indent="0">
              <a:buNone/>
            </a:pPr>
            <a:r>
              <a:rPr lang="en-US" sz="1200" b="0" i="0" u="none" strike="noStrike" kern="1200" dirty="0">
                <a:solidFill>
                  <a:schemeClr val="tx1"/>
                </a:solidFill>
                <a:effectLst/>
                <a:latin typeface="Calibri"/>
                <a:ea typeface="+mn-ea"/>
                <a:cs typeface="+mn-cs"/>
              </a:rPr>
              <a:t>The diversity of Colorado teachers does not align with the racial diversity of its students. 85.2% of Colorado teachers are white whereas nearly 50 percent of students in Colorado are Black, indigenous, and/or people of color. </a:t>
            </a:r>
          </a:p>
          <a:p>
            <a:pPr marL="0" indent="0">
              <a:buNone/>
            </a:pPr>
            <a:endParaRPr lang="en-US" sz="1200" b="0" i="0" u="none" strike="noStrike"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Note: Colorado teacher shortage data is updated annually, and reports are available at: https://www.cde.state.co.us/cdereval/staffcurrent</a:t>
            </a:r>
          </a:p>
          <a:p>
            <a:pPr marL="0" indent="0">
              <a:buNone/>
            </a:pPr>
            <a:endParaRPr lang="en-US" sz="1200" b="0" i="0" u="none" strike="noStrike"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42089163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next step in our process is to develop an action plan based on our selected strategies. We will cover this in our next session in module 5. </a:t>
            </a:r>
          </a:p>
        </p:txBody>
      </p:sp>
      <p:sp>
        <p:nvSpPr>
          <p:cNvPr id="4" name="Slide Number Placeholder 3"/>
          <p:cNvSpPr>
            <a:spLocks noGrp="1"/>
          </p:cNvSpPr>
          <p:nvPr>
            <p:ph type="sldNum" sz="quarter" idx="5"/>
          </p:nvPr>
        </p:nvSpPr>
        <p:spPr/>
        <p:txBody>
          <a:bodyPr/>
          <a:lstStyle/>
          <a:p>
            <a:fld id="{5ED5B1B5-FE79-194A-B044-878094A079E9}" type="slidenum">
              <a:rPr lang="en-US" smtClean="0"/>
              <a:t>116</a:t>
            </a:fld>
            <a:endParaRPr lang="en-US" dirty="0"/>
          </a:p>
        </p:txBody>
      </p:sp>
    </p:spTree>
    <p:extLst>
      <p:ext uri="{BB962C8B-B14F-4D97-AF65-F5344CB8AC3E}">
        <p14:creationId xmlns:p14="http://schemas.microsoft.com/office/powerpoint/2010/main" val="598803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117</a:t>
            </a:fld>
            <a:endParaRPr lang="en-US" dirty="0"/>
          </a:p>
        </p:txBody>
      </p:sp>
    </p:spTree>
    <p:extLst>
      <p:ext uri="{BB962C8B-B14F-4D97-AF65-F5344CB8AC3E}">
        <p14:creationId xmlns:p14="http://schemas.microsoft.com/office/powerpoint/2010/main" val="14160060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118</a:t>
            </a:fld>
            <a:endParaRPr lang="en-US" dirty="0"/>
          </a:p>
        </p:txBody>
      </p:sp>
    </p:spTree>
    <p:extLst>
      <p:ext uri="{BB962C8B-B14F-4D97-AF65-F5344CB8AC3E}">
        <p14:creationId xmlns:p14="http://schemas.microsoft.com/office/powerpoint/2010/main" val="17792399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1" i="1" dirty="0"/>
              <a:t>Facilitation note: </a:t>
            </a:r>
            <a:r>
              <a:rPr lang="en-US" b="0" i="1" dirty="0"/>
              <a:t>Welcome audience and segue to facilitator introductions on next slide.  If desired, individual participant introductions can also be included.</a:t>
            </a:r>
          </a:p>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120</a:t>
            </a:fld>
            <a:endParaRPr lang="en-US" dirty="0"/>
          </a:p>
        </p:txBody>
      </p:sp>
    </p:spTree>
    <p:extLst>
      <p:ext uri="{BB962C8B-B14F-4D97-AF65-F5344CB8AC3E}">
        <p14:creationId xmlns:p14="http://schemas.microsoft.com/office/powerpoint/2010/main" val="37741431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Facilitation note: </a:t>
            </a:r>
            <a:r>
              <a:rPr lang="en-US" b="0" i="1" dirty="0"/>
              <a:t>Update this slide with the name(s) of your facilitator(s). Introduce yourself including your background and experience related to the educator workforce. </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121</a:t>
            </a:fld>
            <a:endParaRPr lang="en-US" dirty="0"/>
          </a:p>
        </p:txBody>
      </p:sp>
    </p:spTree>
    <p:extLst>
      <p:ext uri="{BB962C8B-B14F-4D97-AF65-F5344CB8AC3E}">
        <p14:creationId xmlns:p14="http://schemas.microsoft.com/office/powerpoint/2010/main" val="16301805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1" i="1" dirty="0"/>
              <a:t>Facilitation note: </a:t>
            </a:r>
            <a:r>
              <a:rPr lang="en-US" b="0" i="1" dirty="0"/>
              <a:t>Update this slide depending on if your team identified one strategy or multiple strategies from the previous module. </a:t>
            </a:r>
          </a:p>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122</a:t>
            </a:fld>
            <a:endParaRPr lang="en-US" dirty="0"/>
          </a:p>
        </p:txBody>
      </p:sp>
    </p:spTree>
    <p:extLst>
      <p:ext uri="{BB962C8B-B14F-4D97-AF65-F5344CB8AC3E}">
        <p14:creationId xmlns:p14="http://schemas.microsoft.com/office/powerpoint/2010/main" val="36936218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**Suggestions for norms. Update with your own norms or discussion guidelines.**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For our work to be productive and positive, we have some norms for our discussion together. First, we ask that everyone </a:t>
            </a:r>
            <a:r>
              <a:rPr lang="en-US" sz="1200" b="1" i="0" kern="1200" dirty="0">
                <a:solidFill>
                  <a:schemeClr val="tx1"/>
                </a:solidFill>
                <a:effectLst/>
                <a:latin typeface="+mn-lt"/>
                <a:ea typeface="+mn-ea"/>
                <a:cs typeface="+mn-cs"/>
              </a:rPr>
              <a:t>be present and attentive</a:t>
            </a:r>
            <a:r>
              <a:rPr lang="en-US" sz="1200" b="0" i="0" kern="1200" dirty="0">
                <a:solidFill>
                  <a:schemeClr val="tx1"/>
                </a:solidFill>
                <a:effectLst/>
                <a:latin typeface="+mn-lt"/>
                <a:ea typeface="+mn-ea"/>
                <a:cs typeface="+mn-cs"/>
              </a:rPr>
              <a:t>. Please minimize other distractions so you can be fully present and participate in the session. The next norm is to </a:t>
            </a:r>
            <a:r>
              <a:rPr lang="en-US" sz="1200" b="1" i="0" kern="1200" dirty="0">
                <a:solidFill>
                  <a:schemeClr val="tx1"/>
                </a:solidFill>
                <a:effectLst/>
                <a:latin typeface="+mn-lt"/>
                <a:ea typeface="+mn-ea"/>
                <a:cs typeface="+mn-cs"/>
              </a:rPr>
              <a:t>share the air</a:t>
            </a:r>
            <a:r>
              <a:rPr lang="en-US" sz="1200" b="0" i="0" kern="1200" dirty="0">
                <a:solidFill>
                  <a:schemeClr val="tx1"/>
                </a:solidFill>
                <a:effectLst/>
                <a:latin typeface="+mn-lt"/>
                <a:ea typeface="+mn-ea"/>
                <a:cs typeface="+mn-cs"/>
              </a:rPr>
              <a:t>. Please contribute freely to the discussion while also providing time for others to do so. The works benefits from hearing from all your diverse perspectives as we explore the data. Finally, we ask that everyone </a:t>
            </a:r>
            <a:r>
              <a:rPr lang="en-US" sz="1200" b="1" i="0" kern="1200" dirty="0">
                <a:solidFill>
                  <a:schemeClr val="tx1"/>
                </a:solidFill>
                <a:effectLst/>
                <a:latin typeface="+mn-lt"/>
                <a:ea typeface="+mn-ea"/>
                <a:cs typeface="+mn-cs"/>
              </a:rPr>
              <a:t>respect what is shared. </a:t>
            </a:r>
            <a:r>
              <a:rPr lang="en-US" sz="1200" b="0" i="0" kern="1200" dirty="0">
                <a:solidFill>
                  <a:schemeClr val="tx1"/>
                </a:solidFill>
                <a:effectLst/>
                <a:latin typeface="+mn-lt"/>
                <a:ea typeface="+mn-ea"/>
                <a:cs typeface="+mn-cs"/>
              </a:rPr>
              <a:t>Are there any other norms you would like to add?</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123</a:t>
            </a:fld>
            <a:endParaRPr lang="en-US" dirty="0"/>
          </a:p>
        </p:txBody>
      </p:sp>
    </p:spTree>
    <p:extLst>
      <p:ext uri="{BB962C8B-B14F-4D97-AF65-F5344CB8AC3E}">
        <p14:creationId xmlns:p14="http://schemas.microsoft.com/office/powerpoint/2010/main" val="665119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session is the final of a five modules designed to help district or regional teams use data to identify community specific strategies to strengthen and diversify the educator workforce. In the first module, teams reflected on existing and past efforts to prepare, recruit, and retain diverse educators by conducting a landscape analysis. The second module guided teams in analyzing local data using a geographic information system map. In the third module, teams reflected on the data findings and determined the root causes of their educator workforce challenges. For the fourth module, teams explored new and existing strategies to address the root causes identified and determined which will be the best fit for their local needs and capacity. For the final module, teams will develop an action plan to implement the identified strategies to strengthen and diversify the educator workforce.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0589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defRPr/>
            </a:pPr>
            <a:r>
              <a:rPr lang="en-US" sz="1200" b="1" i="1" dirty="0"/>
              <a:t>Facilitation note: </a:t>
            </a:r>
            <a:r>
              <a:rPr lang="en-US" sz="1200" b="0" i="1" dirty="0"/>
              <a:t>Please see Table 1 in </a:t>
            </a:r>
            <a:r>
              <a:rPr lang="en-US" i="1" dirty="0"/>
              <a:t>Module 5 of the</a:t>
            </a:r>
            <a:r>
              <a:rPr lang="en-US" sz="1200" b="0" i="1" dirty="0"/>
              <a:t> Facilitator’s Guide for an outline of all the materials needed for the session for both in-person and virtual facilitation. Update this slide to reflect the specific materials depending on the mode of facilitation.</a:t>
            </a:r>
          </a:p>
          <a:p>
            <a:endParaRPr lang="en-US" dirty="0"/>
          </a:p>
          <a:p>
            <a:endParaRPr lang="en-US" dirty="0"/>
          </a:p>
          <a:p>
            <a:pPr marL="0" indent="0">
              <a:buNone/>
            </a:pPr>
            <a:r>
              <a:rPr lang="en-US" dirty="0"/>
              <a:t>For this session, we will use the Action Planning Workbook to help guide our work. We will also use the Shortage Strategy Selection Tool (</a:t>
            </a:r>
            <a:r>
              <a:rPr lang="en-US" b="1" dirty="0">
                <a:hlinkClick r:id="rId3"/>
              </a:rPr>
              <a:t>https://ceedar.education.ufl.edu/gtl-selection-home/</a:t>
            </a:r>
            <a:r>
              <a:rPr lang="en-US" dirty="0"/>
              <a:t>) You may also want to review your completed workbooks from the previous sessions.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125</a:t>
            </a:fld>
            <a:endParaRPr lang="en-US" dirty="0"/>
          </a:p>
        </p:txBody>
      </p:sp>
    </p:spTree>
    <p:extLst>
      <p:ext uri="{BB962C8B-B14F-4D97-AF65-F5344CB8AC3E}">
        <p14:creationId xmlns:p14="http://schemas.microsoft.com/office/powerpoint/2010/main" val="13184453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126</a:t>
            </a:fld>
            <a:endParaRPr lang="en-US" dirty="0"/>
          </a:p>
        </p:txBody>
      </p:sp>
    </p:spTree>
    <p:extLst>
      <p:ext uri="{BB962C8B-B14F-4D97-AF65-F5344CB8AC3E}">
        <p14:creationId xmlns:p14="http://schemas.microsoft.com/office/powerpoint/2010/main" val="177061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diverse educator workforce is integral to providing effective instruction. Diverse teachers improve academic achievement, graduation rates, college enrollment, reduce absences and suspensions, and other measures of success for all students, particularly students of color. So, addressing shortages with a specific focus on the shortage of teachers of color is an important strategy for ensuring that all students, particularly students of color, have access to effective instruction.</a:t>
            </a:r>
          </a:p>
          <a:p>
            <a:endParaRPr lang="en-US" dirty="0"/>
          </a:p>
        </p:txBody>
      </p:sp>
      <p:sp>
        <p:nvSpPr>
          <p:cNvPr id="4" name="Date Placeholder 3"/>
          <p:cNvSpPr>
            <a:spLocks noGrp="1"/>
          </p:cNvSpPr>
          <p:nvPr>
            <p:ph type="dt" idx="1"/>
          </p:nvPr>
        </p:nvSpPr>
        <p:spPr/>
        <p:txBody>
          <a:bodyPr lIns="91294" tIns="45647" rIns="91294" bIns="45647"/>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lIns="91294" tIns="45647" rIns="91294" bIns="45647"/>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6972138" y="7004070"/>
            <a:ext cx="68067" cy="154727"/>
          </a:xfrm>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13298174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two steps to the action planning process. The first step is to explore and discuss a list of potential tasks for our selected strategy(ies). Next, we’ll develop an action plan based on our long-term goals and reflections from the potential tasks discussed during the first step. </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127</a:t>
            </a:fld>
            <a:endParaRPr lang="en-US" dirty="0"/>
          </a:p>
        </p:txBody>
      </p:sp>
    </p:spTree>
    <p:extLst>
      <p:ext uri="{BB962C8B-B14F-4D97-AF65-F5344CB8AC3E}">
        <p14:creationId xmlns:p14="http://schemas.microsoft.com/office/powerpoint/2010/main" val="6762388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u="none" strike="noStrike" dirty="0">
                <a:solidFill>
                  <a:srgbClr val="000000"/>
                </a:solidFill>
                <a:effectLst/>
                <a:highlight>
                  <a:srgbClr val="F5F5F5"/>
                </a:highlight>
                <a:latin typeface="Calibri" panose="020F0502020204030204" pitchFamily="34" charset="0"/>
              </a:rPr>
              <a:t>Facilitation note: </a:t>
            </a:r>
            <a:r>
              <a:rPr lang="en-US" b="0" i="1" u="none" strike="noStrike" dirty="0">
                <a:solidFill>
                  <a:srgbClr val="000000"/>
                </a:solidFill>
                <a:effectLst/>
                <a:highlight>
                  <a:srgbClr val="F5F5F5"/>
                </a:highlight>
                <a:latin typeface="Calibri" panose="020F0502020204030204" pitchFamily="34" charset="0"/>
              </a:rPr>
              <a:t>For this step, the team will use the online Shortage Strategy Selection Tool. The link is available in the workbook and is available at https://ceedar.education.ufl.edu/gtl-selection-home/. </a:t>
            </a:r>
          </a:p>
          <a:p>
            <a:pPr marL="0" indent="0">
              <a:buNone/>
            </a:pPr>
            <a:endParaRPr lang="en-US" b="0" i="1" u="none" strike="noStrike" dirty="0">
              <a:solidFill>
                <a:srgbClr val="000000"/>
              </a:solidFill>
              <a:effectLst/>
              <a:highlight>
                <a:srgbClr val="F5F5F5"/>
              </a:highlight>
              <a:latin typeface="Calibri" panose="020F0502020204030204" pitchFamily="34" charset="0"/>
            </a:endParaRPr>
          </a:p>
          <a:p>
            <a:pPr marL="0" indent="0">
              <a:buNone/>
            </a:pPr>
            <a:r>
              <a:rPr lang="en-US" dirty="0"/>
              <a:t>For our strategy(ies), read the Role Guide from the Shortage Strategy Selection Tool. There are three Role Guides for each of strategy category of attract, prepare, and retain. In the Role Guide, there is a list of tasks to implement each strategy for state education agencies, educator preparation programs, and school districts. Discuss and respond to the reflection questions in the workbook for the potential tasks for our identified strategy(ies) and team roles. </a:t>
            </a:r>
          </a:p>
        </p:txBody>
      </p:sp>
      <p:sp>
        <p:nvSpPr>
          <p:cNvPr id="4" name="Slide Number Placeholder 3"/>
          <p:cNvSpPr>
            <a:spLocks noGrp="1"/>
          </p:cNvSpPr>
          <p:nvPr>
            <p:ph type="sldNum" sz="quarter" idx="5"/>
          </p:nvPr>
        </p:nvSpPr>
        <p:spPr/>
        <p:txBody>
          <a:bodyPr/>
          <a:lstStyle/>
          <a:p>
            <a:fld id="{5ED5B1B5-FE79-194A-B044-878094A079E9}" type="slidenum">
              <a:rPr lang="en-US" smtClean="0"/>
              <a:t>128</a:t>
            </a:fld>
            <a:endParaRPr lang="en-US" dirty="0"/>
          </a:p>
        </p:txBody>
      </p:sp>
    </p:spTree>
    <p:extLst>
      <p:ext uri="{BB962C8B-B14F-4D97-AF65-F5344CB8AC3E}">
        <p14:creationId xmlns:p14="http://schemas.microsoft.com/office/powerpoint/2010/main" val="42391207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800" b="1" i="1" u="none" strike="noStrike" dirty="0">
                <a:solidFill>
                  <a:srgbClr val="000000"/>
                </a:solidFill>
                <a:effectLst/>
                <a:highlight>
                  <a:srgbClr val="F5F5F5"/>
                </a:highlight>
                <a:latin typeface="Calibri" panose="020F0502020204030204" pitchFamily="34" charset="0"/>
              </a:rPr>
              <a:t>Facilitation note: </a:t>
            </a:r>
            <a:r>
              <a:rPr lang="en-US" sz="1800" b="0" i="1" u="none" strike="noStrike" dirty="0">
                <a:solidFill>
                  <a:srgbClr val="000000"/>
                </a:solidFill>
                <a:effectLst/>
                <a:highlight>
                  <a:srgbClr val="F5F5F5"/>
                </a:highlight>
                <a:latin typeface="Calibri" panose="020F0502020204030204" pitchFamily="34" charset="0"/>
              </a:rPr>
              <a:t>For this step, the team will use the online Shortage Strategy Selection Tool. The link is available in the workbook and is available at https://ceedar.education.ufl.edu/gtl-selection-home/. </a:t>
            </a:r>
          </a:p>
          <a:p>
            <a:pPr marL="0" marR="0" lvl="0" indent="0">
              <a:spcBef>
                <a:spcPts val="0"/>
              </a:spcBef>
              <a:spcAft>
                <a:spcPts val="0"/>
              </a:spcAft>
              <a:buFont typeface="Symbol" panose="05050102010706020507" pitchFamily="18" charset="2"/>
              <a:buNone/>
            </a:pPr>
            <a:endParaRPr lang="en-US" sz="18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endParaRPr>
          </a:p>
          <a:p>
            <a:pPr marL="0" indent="0">
              <a:buNone/>
            </a:pPr>
            <a:r>
              <a:rPr lang="en-US" dirty="0"/>
              <a:t>On the slide is an example from the Role Guide for the strategy of mentoring and induction. It includes tasks and considerations for implementing mentoring and induction programs for different roles. For example, educator preparation programs may have a role to support the curriculum of mentoring and induction programs. Districts have different potential tasks such as providing time within a school day for mentors and mentees to meet for coaching. </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129</a:t>
            </a:fld>
            <a:endParaRPr lang="en-US" dirty="0"/>
          </a:p>
        </p:txBody>
      </p:sp>
    </p:spTree>
    <p:extLst>
      <p:ext uri="{BB962C8B-B14F-4D97-AF65-F5344CB8AC3E}">
        <p14:creationId xmlns:p14="http://schemas.microsoft.com/office/powerpoint/2010/main" val="29883372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the second step, we’ll determine our long-term and short-term goals for implementing each strategy. It is important to keep in mind the root cause were aiming to address with this strategy. Once we’ve established our goals, outline the necessary tasks to implement the strategy within your local context. Refer to your reflections from step 1 from the role guide. For each task, identify someone who will be responsible for the task’s completion and a timeline. </a:t>
            </a:r>
          </a:p>
        </p:txBody>
      </p:sp>
      <p:sp>
        <p:nvSpPr>
          <p:cNvPr id="4" name="Slide Number Placeholder 3"/>
          <p:cNvSpPr>
            <a:spLocks noGrp="1"/>
          </p:cNvSpPr>
          <p:nvPr>
            <p:ph type="sldNum" sz="quarter" idx="5"/>
          </p:nvPr>
        </p:nvSpPr>
        <p:spPr/>
        <p:txBody>
          <a:bodyPr/>
          <a:lstStyle/>
          <a:p>
            <a:fld id="{5ED5B1B5-FE79-194A-B044-878094A079E9}" type="slidenum">
              <a:rPr lang="en-US" smtClean="0"/>
              <a:t>130</a:t>
            </a:fld>
            <a:endParaRPr lang="en-US" dirty="0"/>
          </a:p>
        </p:txBody>
      </p:sp>
    </p:spTree>
    <p:extLst>
      <p:ext uri="{BB962C8B-B14F-4D97-AF65-F5344CB8AC3E}">
        <p14:creationId xmlns:p14="http://schemas.microsoft.com/office/powerpoint/2010/main" val="28544696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Once the team has completed the action plan, reflect and discuss as a whole group what are the potential barriers to successfully implementing the strategy(ies). Next, discuss what is needed to overcome the identified barriers. </a:t>
            </a:r>
          </a:p>
        </p:txBody>
      </p:sp>
      <p:sp>
        <p:nvSpPr>
          <p:cNvPr id="4" name="Slide Number Placeholder 3"/>
          <p:cNvSpPr>
            <a:spLocks noGrp="1"/>
          </p:cNvSpPr>
          <p:nvPr>
            <p:ph type="sldNum" sz="quarter" idx="5"/>
          </p:nvPr>
        </p:nvSpPr>
        <p:spPr/>
        <p:txBody>
          <a:bodyPr/>
          <a:lstStyle/>
          <a:p>
            <a:fld id="{5ED5B1B5-FE79-194A-B044-878094A079E9}" type="slidenum">
              <a:rPr lang="en-US" smtClean="0"/>
              <a:t>131</a:t>
            </a:fld>
            <a:endParaRPr lang="en-US" dirty="0"/>
          </a:p>
        </p:txBody>
      </p:sp>
    </p:spTree>
    <p:extLst>
      <p:ext uri="{BB962C8B-B14F-4D97-AF65-F5344CB8AC3E}">
        <p14:creationId xmlns:p14="http://schemas.microsoft.com/office/powerpoint/2010/main" val="18893300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132</a:t>
            </a:fld>
            <a:endParaRPr lang="en-US" dirty="0"/>
          </a:p>
        </p:txBody>
      </p:sp>
    </p:spTree>
    <p:extLst>
      <p:ext uri="{BB962C8B-B14F-4D97-AF65-F5344CB8AC3E}">
        <p14:creationId xmlns:p14="http://schemas.microsoft.com/office/powerpoint/2010/main" val="14160060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133</a:t>
            </a:fld>
            <a:endParaRPr lang="en-US" dirty="0"/>
          </a:p>
        </p:txBody>
      </p:sp>
    </p:spTree>
    <p:extLst>
      <p:ext uri="{BB962C8B-B14F-4D97-AF65-F5344CB8AC3E}">
        <p14:creationId xmlns:p14="http://schemas.microsoft.com/office/powerpoint/2010/main" val="1779239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Disaggregating data to the school-level shows that educator shortages is a school and subject level challenges. Rural schools and schools that serve marginalized and minoritized students experience greater educator shortages. Shortages may also be concentrated in specific subject areas that hard to fill such special education, STEM, and CTE. However, policymakers may miss these trends if they only look at district or regional-level data analysis and do not disaggregate data to the school-level. The example on the slide highlights how looking at data at the school-level can highlight subject and school-level shortages for high-need schools. </a:t>
            </a:r>
          </a:p>
        </p:txBody>
      </p:sp>
      <p:sp>
        <p:nvSpPr>
          <p:cNvPr id="4" name="Slide Number Placeholder 3"/>
          <p:cNvSpPr>
            <a:spLocks noGrp="1"/>
          </p:cNvSpPr>
          <p:nvPr>
            <p:ph type="sldNum" sz="quarter" idx="5"/>
          </p:nvPr>
        </p:nvSpPr>
        <p:spPr>
          <a:xfrm>
            <a:off x="6972138" y="7004070"/>
            <a:ext cx="68067" cy="154727"/>
          </a:xfrm>
        </p:spPr>
        <p:txBody>
          <a:bodyPr/>
          <a:lstStyle/>
          <a:p>
            <a:fld id="{B54DC83E-89B8-4806-9A94-7D2BAA520DC6}" type="slidenum">
              <a:rPr lang="en-US" smtClean="0"/>
              <a:pPr/>
              <a:t>15</a:t>
            </a:fld>
            <a:endParaRPr lang="en-US" dirty="0"/>
          </a:p>
        </p:txBody>
      </p:sp>
    </p:spTree>
    <p:extLst>
      <p:ext uri="{BB962C8B-B14F-4D97-AF65-F5344CB8AC3E}">
        <p14:creationId xmlns:p14="http://schemas.microsoft.com/office/powerpoint/2010/main" val="1939213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To address educator shortages and diversity gaps, district and schools employ a variety of strategies along the Talent Development Framework from attract, prepare, to develop, support, and retain. The root causes to educator shortages and diversity gaps can vary across different communities. For example, rural communities may have greater challenges with recruiting educators due to a lack of access of nearby educator preparation programs whereas an urban school may struggle to retain diverse educators due to poor teaching and learning conditions. It will be critical for districts, region, and community partners examine data to determine the appropriate strategies to strengthen their educator workforce. </a:t>
            </a:r>
          </a:p>
        </p:txBody>
      </p:sp>
      <p:sp>
        <p:nvSpPr>
          <p:cNvPr id="4" name="Slide Number Placeholder 3"/>
          <p:cNvSpPr>
            <a:spLocks noGrp="1"/>
          </p:cNvSpPr>
          <p:nvPr>
            <p:ph type="sldNum" sz="quarter" idx="5"/>
          </p:nvPr>
        </p:nvSpPr>
        <p:spPr>
          <a:xfrm>
            <a:off x="6972138" y="7004070"/>
            <a:ext cx="68067" cy="154727"/>
          </a:xfrm>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3130713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1" i="1" dirty="0"/>
              <a:t>Facilitation note: </a:t>
            </a:r>
            <a:r>
              <a:rPr lang="en-US" sz="1200" b="0" i="1" dirty="0"/>
              <a:t>Refer to pages </a:t>
            </a:r>
            <a:r>
              <a:rPr lang="en-US" i="1" dirty="0"/>
              <a:t>4-5</a:t>
            </a:r>
            <a:r>
              <a:rPr lang="en-US" sz="1200" b="0" i="1" dirty="0"/>
              <a:t> in the facilitator’s guide for further guidance on how to facilitate this discussion virtually or in-person.</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lang="en-US" sz="1200" b="0" i="1" dirty="0"/>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0" i="0" dirty="0"/>
              <a:t>With a partners, reflect and discuss the questions on the slide. </a:t>
            </a:r>
          </a:p>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17</a:t>
            </a:fld>
            <a:endParaRPr lang="en-US" dirty="0"/>
          </a:p>
        </p:txBody>
      </p:sp>
    </p:spTree>
    <p:extLst>
      <p:ext uri="{BB962C8B-B14F-4D97-AF65-F5344CB8AC3E}">
        <p14:creationId xmlns:p14="http://schemas.microsoft.com/office/powerpoint/2010/main" val="1035164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Next, we will review the instructions for completing the landscape analysis activity.</a:t>
            </a:r>
          </a:p>
        </p:txBody>
      </p:sp>
      <p:sp>
        <p:nvSpPr>
          <p:cNvPr id="4" name="Slide Number Placeholder 3"/>
          <p:cNvSpPr>
            <a:spLocks noGrp="1"/>
          </p:cNvSpPr>
          <p:nvPr>
            <p:ph type="sldNum" sz="quarter" idx="5"/>
          </p:nvPr>
        </p:nvSpPr>
        <p:spPr/>
        <p:txBody>
          <a:bodyPr/>
          <a:lstStyle/>
          <a:p>
            <a:fld id="{5ED5B1B5-FE79-194A-B044-878094A079E9}" type="slidenum">
              <a:rPr lang="en-US" smtClean="0"/>
              <a:t>18</a:t>
            </a:fld>
            <a:endParaRPr lang="en-US" dirty="0"/>
          </a:p>
        </p:txBody>
      </p:sp>
    </p:spTree>
    <p:extLst>
      <p:ext uri="{BB962C8B-B14F-4D97-AF65-F5344CB8AC3E}">
        <p14:creationId xmlns:p14="http://schemas.microsoft.com/office/powerpoint/2010/main" val="2340845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What is the purpose of a landscape analysis? This tool and process allows teams to reflect on previous efforts and initiatives to prepare, attract, and retain diverse educators. Teams will consider which efforts had impact and identify opportunities to leverage for new or refined ideas. This landscape analysis will also provide a starting point for teams to brainstorm strategies in later modules that will address the root causes identified by examining data. The landscape analysis can help identify strategies or efforts that need to refine for continuous improvement. It can highlight existing resources such as personnel, funding, or expertise that can be leveraged for new or refined ideas for addressing educator shortages and workforce diversity. </a:t>
            </a:r>
          </a:p>
        </p:txBody>
      </p:sp>
      <p:sp>
        <p:nvSpPr>
          <p:cNvPr id="4" name="Slide Number Placeholder 3"/>
          <p:cNvSpPr>
            <a:spLocks noGrp="1"/>
          </p:cNvSpPr>
          <p:nvPr>
            <p:ph type="sldNum" sz="quarter" idx="5"/>
          </p:nvPr>
        </p:nvSpPr>
        <p:spPr/>
        <p:txBody>
          <a:bodyPr/>
          <a:lstStyle/>
          <a:p>
            <a:fld id="{5ED5B1B5-FE79-194A-B044-878094A079E9}" type="slidenum">
              <a:rPr lang="en-US" smtClean="0"/>
              <a:t>19</a:t>
            </a:fld>
            <a:endParaRPr lang="en-US" dirty="0"/>
          </a:p>
        </p:txBody>
      </p:sp>
    </p:spTree>
    <p:extLst>
      <p:ext uri="{BB962C8B-B14F-4D97-AF65-F5344CB8AC3E}">
        <p14:creationId xmlns:p14="http://schemas.microsoft.com/office/powerpoint/2010/main" val="3234944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Your team will work on completing the landscape analysis handout. This inventory will help your team reflect on past and current efforts to strengthen and diversity the educator workforce. It will help ensure your whole team is aware of what resources, policies, and initiatives already exist to help inform your selection of a strategy to address educator shortages and workforce diversity.</a:t>
            </a:r>
          </a:p>
          <a:p>
            <a:pPr marL="0" indent="0">
              <a:buNone/>
            </a:pPr>
            <a:endParaRPr lang="en-US" dirty="0"/>
          </a:p>
          <a:p>
            <a:pPr marL="0" indent="0">
              <a:buNone/>
            </a:pPr>
            <a:r>
              <a:rPr lang="en-US" dirty="0"/>
              <a:t>The handout includes a table to document all your past and current efforts. Let’s review the example on the slide. The first column is to note the name of the initiative or effort. The second column provides space to document the point of contact that led the effort. This example is focused on a grow-your-own program with leadership from the Office of Career and Technical Education. You can list an office or specific names of individuals. For the next column, provide a couple of bullets describing the purpose and expected outcomes. For the example, the  grow-your-own program was designed to recruit students out of high school to become teachers. The next column indicates which parts of the pipeline the initiative addresses: attract, prepare, and/or retain.  The next column indicates the funding source. Next, your team will write the start and end date of the effort. This timeframe can be an estimate. The final column notes any outcomes and evidence. For the example, the grow-your-own program has 26 candidate enrolled. </a:t>
            </a:r>
          </a:p>
        </p:txBody>
      </p:sp>
      <p:sp>
        <p:nvSpPr>
          <p:cNvPr id="4" name="Slide Number Placeholder 3"/>
          <p:cNvSpPr>
            <a:spLocks noGrp="1"/>
          </p:cNvSpPr>
          <p:nvPr>
            <p:ph type="sldNum" sz="quarter" idx="5"/>
          </p:nvPr>
        </p:nvSpPr>
        <p:spPr/>
        <p:txBody>
          <a:bodyPr/>
          <a:lstStyle/>
          <a:p>
            <a:fld id="{5ED5B1B5-FE79-194A-B044-878094A079E9}" type="slidenum">
              <a:rPr lang="en-US" smtClean="0"/>
              <a:t>20</a:t>
            </a:fld>
            <a:endParaRPr lang="en-US" dirty="0"/>
          </a:p>
        </p:txBody>
      </p:sp>
    </p:spTree>
    <p:extLst>
      <p:ext uri="{BB962C8B-B14F-4D97-AF65-F5344CB8AC3E}">
        <p14:creationId xmlns:p14="http://schemas.microsoft.com/office/powerpoint/2010/main" val="58064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1" i="1" dirty="0"/>
              <a:t>Facilitation note: </a:t>
            </a:r>
            <a:r>
              <a:rPr lang="en-US" sz="1200" b="0" i="1" dirty="0"/>
              <a:t>Depending on the size of your team, you may divide into smaller groups to brainstorm and complete the landscape analysis. To fully complete the landscape analysis, your team may need to discuss initiatives or efforts with other people from your district or region who are not participating in the session. The completion of the landscape analysis can also be assigned as homework for the team to continue adding ideas and information.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lang="en-US" dirty="0"/>
          </a:p>
          <a:p>
            <a:pPr marL="0" indent="0">
              <a:buNone/>
            </a:pPr>
            <a:r>
              <a:rPr lang="en-US" dirty="0"/>
              <a:t>In your team or small group, assign a notetaker who will be responsible for documenting the efforts and initiatives in the landscape analysis handout. Next, assign someone to serve as facilitator who will help encourage the team members to brainstorm about different efforts or work currently underway or previously to address educator shortages and workforce diversity. </a:t>
            </a:r>
          </a:p>
        </p:txBody>
      </p:sp>
      <p:sp>
        <p:nvSpPr>
          <p:cNvPr id="4" name="Slide Number Placeholder 3"/>
          <p:cNvSpPr>
            <a:spLocks noGrp="1"/>
          </p:cNvSpPr>
          <p:nvPr>
            <p:ph type="sldNum" sz="quarter" idx="5"/>
          </p:nvPr>
        </p:nvSpPr>
        <p:spPr/>
        <p:txBody>
          <a:bodyPr/>
          <a:lstStyle/>
          <a:p>
            <a:fld id="{5ED5B1B5-FE79-194A-B044-878094A079E9}" type="slidenum">
              <a:rPr lang="en-US" smtClean="0"/>
              <a:t>21</a:t>
            </a:fld>
            <a:endParaRPr lang="en-US" dirty="0"/>
          </a:p>
        </p:txBody>
      </p:sp>
    </p:spTree>
    <p:extLst>
      <p:ext uri="{BB962C8B-B14F-4D97-AF65-F5344CB8AC3E}">
        <p14:creationId xmlns:p14="http://schemas.microsoft.com/office/powerpoint/2010/main" val="3040588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Facilitation note: </a:t>
            </a:r>
            <a:r>
              <a:rPr lang="en-US" b="0" i="1" dirty="0"/>
              <a:t>Update this slide with the name(s) of your facilitator(s). Introduce yourself including your background and experience related to the educator workforce.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180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will revisit this landscape analysis again when it is time to explore strategies in module 4. </a:t>
            </a:r>
          </a:p>
        </p:txBody>
      </p:sp>
      <p:sp>
        <p:nvSpPr>
          <p:cNvPr id="4" name="Slide Number Placeholder 3"/>
          <p:cNvSpPr>
            <a:spLocks noGrp="1"/>
          </p:cNvSpPr>
          <p:nvPr>
            <p:ph type="sldNum" sz="quarter" idx="5"/>
          </p:nvPr>
        </p:nvSpPr>
        <p:spPr/>
        <p:txBody>
          <a:bodyPr/>
          <a:lstStyle/>
          <a:p>
            <a:fld id="{5ED5B1B5-FE79-194A-B044-878094A079E9}" type="slidenum">
              <a:rPr lang="en-US" smtClean="0"/>
              <a:t>22</a:t>
            </a:fld>
            <a:endParaRPr lang="en-US" dirty="0"/>
          </a:p>
        </p:txBody>
      </p:sp>
    </p:spTree>
    <p:extLst>
      <p:ext uri="{BB962C8B-B14F-4D97-AF65-F5344CB8AC3E}">
        <p14:creationId xmlns:p14="http://schemas.microsoft.com/office/powerpoint/2010/main" val="1120361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next step in our process is to explore and analyze local data. We will cover this in our next session focused on module 2. </a:t>
            </a:r>
          </a:p>
        </p:txBody>
      </p:sp>
      <p:sp>
        <p:nvSpPr>
          <p:cNvPr id="4" name="Slide Number Placeholder 3"/>
          <p:cNvSpPr>
            <a:spLocks noGrp="1"/>
          </p:cNvSpPr>
          <p:nvPr>
            <p:ph type="sldNum" sz="quarter" idx="5"/>
          </p:nvPr>
        </p:nvSpPr>
        <p:spPr/>
        <p:txBody>
          <a:bodyPr/>
          <a:lstStyle/>
          <a:p>
            <a:fld id="{5ED5B1B5-FE79-194A-B044-878094A079E9}" type="slidenum">
              <a:rPr lang="en-US" smtClean="0"/>
              <a:t>23</a:t>
            </a:fld>
            <a:endParaRPr lang="en-US" dirty="0"/>
          </a:p>
        </p:txBody>
      </p:sp>
    </p:spTree>
    <p:extLst>
      <p:ext uri="{BB962C8B-B14F-4D97-AF65-F5344CB8AC3E}">
        <p14:creationId xmlns:p14="http://schemas.microsoft.com/office/powerpoint/2010/main" val="59880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24</a:t>
            </a:fld>
            <a:endParaRPr lang="en-US" dirty="0"/>
          </a:p>
        </p:txBody>
      </p:sp>
    </p:spTree>
    <p:extLst>
      <p:ext uri="{BB962C8B-B14F-4D97-AF65-F5344CB8AC3E}">
        <p14:creationId xmlns:p14="http://schemas.microsoft.com/office/powerpoint/2010/main" val="1416006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25</a:t>
            </a:fld>
            <a:endParaRPr lang="en-US" dirty="0"/>
          </a:p>
        </p:txBody>
      </p:sp>
    </p:spTree>
    <p:extLst>
      <p:ext uri="{BB962C8B-B14F-4D97-AF65-F5344CB8AC3E}">
        <p14:creationId xmlns:p14="http://schemas.microsoft.com/office/powerpoint/2010/main" val="320704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26</a:t>
            </a:fld>
            <a:endParaRPr lang="en-US" dirty="0"/>
          </a:p>
        </p:txBody>
      </p:sp>
    </p:spTree>
    <p:extLst>
      <p:ext uri="{BB962C8B-B14F-4D97-AF65-F5344CB8AC3E}">
        <p14:creationId xmlns:p14="http://schemas.microsoft.com/office/powerpoint/2010/main" val="1779239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Facilitation note: </a:t>
            </a:r>
            <a:r>
              <a:rPr lang="en-US" b="0" i="1" dirty="0"/>
              <a:t>Depending on the size of your audience, you can adjust this activity to respond via a poll or chat box if meeting virtually. </a:t>
            </a:r>
          </a:p>
          <a:p>
            <a:endParaRPr lang="en-US" b="0" i="1" dirty="0"/>
          </a:p>
          <a:p>
            <a:r>
              <a:rPr lang="en-US" b="0" i="0" dirty="0"/>
              <a:t>As a warm-up activity for our work together, please reflect on which image best depicts how you feel about using data and why. </a:t>
            </a:r>
            <a:endParaRPr lang="en-US" b="1" i="0" dirty="0"/>
          </a:p>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994683" y="30967846"/>
            <a:ext cx="78547" cy="231784"/>
          </a:xfrm>
        </p:spPr>
        <p:txBody>
          <a:bodyPr/>
          <a:lstStyle/>
          <a:p>
            <a:fld id="{B54DC83E-89B8-4806-9A94-7D2BAA520DC6}" type="slidenum">
              <a:rPr lang="en-US" smtClean="0"/>
              <a:pPr/>
              <a:t>28</a:t>
            </a:fld>
            <a:endParaRPr lang="en-US" dirty="0"/>
          </a:p>
        </p:txBody>
      </p:sp>
    </p:spTree>
    <p:extLst>
      <p:ext uri="{BB962C8B-B14F-4D97-AF65-F5344CB8AC3E}">
        <p14:creationId xmlns:p14="http://schemas.microsoft.com/office/powerpoint/2010/main" val="1887445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Facilitation note: </a:t>
            </a:r>
            <a:r>
              <a:rPr lang="en-US" b="0" i="1" dirty="0"/>
              <a:t>Welcome audience and segue to facilitator introductions on next slide.  If desired, individual participant introductions can also be included.</a:t>
            </a:r>
          </a:p>
          <a:p>
            <a:endParaRPr lang="en-US" b="0" i="1" dirty="0"/>
          </a:p>
        </p:txBody>
      </p:sp>
      <p:sp>
        <p:nvSpPr>
          <p:cNvPr id="4" name="Slide Number Placeholder 3"/>
          <p:cNvSpPr>
            <a:spLocks noGrp="1"/>
          </p:cNvSpPr>
          <p:nvPr>
            <p:ph type="sldNum" sz="quarter" idx="5"/>
          </p:nvPr>
        </p:nvSpPr>
        <p:spPr/>
        <p:txBody>
          <a:bodyPr/>
          <a:lstStyle/>
          <a:p>
            <a:fld id="{5ED5B1B5-FE79-194A-B044-878094A079E9}" type="slidenum">
              <a:rPr lang="en-US" smtClean="0"/>
              <a:t>29</a:t>
            </a:fld>
            <a:endParaRPr lang="en-US" dirty="0"/>
          </a:p>
        </p:txBody>
      </p:sp>
    </p:spTree>
    <p:extLst>
      <p:ext uri="{BB962C8B-B14F-4D97-AF65-F5344CB8AC3E}">
        <p14:creationId xmlns:p14="http://schemas.microsoft.com/office/powerpoint/2010/main" val="3443351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Facilitation note: </a:t>
            </a:r>
            <a:r>
              <a:rPr lang="en-US" b="0" i="1" dirty="0"/>
              <a:t>Update this slide with the name(s) of your facilitator(s). Introduce yourself including your background and experience related to the educator workforce. </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30</a:t>
            </a:fld>
            <a:endParaRPr lang="en-US" dirty="0"/>
          </a:p>
        </p:txBody>
      </p:sp>
    </p:spTree>
    <p:extLst>
      <p:ext uri="{BB962C8B-B14F-4D97-AF65-F5344CB8AC3E}">
        <p14:creationId xmlns:p14="http://schemas.microsoft.com/office/powerpoint/2010/main" val="1630180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agenda will first focus on introducing you to the Colorado Educator Workforce Pipeline GIS map. Next, we’ll go through a process of exploring the GIS map and identify key findings. Finally, we will look across the different </a:t>
            </a:r>
            <a:r>
              <a:rPr lang="en-US" b="0" dirty="0"/>
              <a:t>finding</a:t>
            </a:r>
            <a:r>
              <a:rPr lang="en-US" b="0" dirty="0">
                <a:solidFill>
                  <a:srgbClr val="FF0000"/>
                </a:solidFill>
              </a:rPr>
              <a:t>s </a:t>
            </a:r>
            <a:r>
              <a:rPr lang="en-US" b="0" dirty="0"/>
              <a:t>to </a:t>
            </a:r>
            <a:r>
              <a:rPr lang="en-US" dirty="0"/>
              <a:t>develop data interpretations and recommendations for the district or region based on the data. </a:t>
            </a:r>
          </a:p>
        </p:txBody>
      </p:sp>
      <p:sp>
        <p:nvSpPr>
          <p:cNvPr id="4" name="Slide Number Placeholder 3"/>
          <p:cNvSpPr>
            <a:spLocks noGrp="1"/>
          </p:cNvSpPr>
          <p:nvPr>
            <p:ph type="sldNum" sz="quarter" idx="5"/>
          </p:nvPr>
        </p:nvSpPr>
        <p:spPr/>
        <p:txBody>
          <a:bodyPr/>
          <a:lstStyle/>
          <a:p>
            <a:fld id="{5ED5B1B5-FE79-194A-B044-878094A079E9}" type="slidenum">
              <a:rPr lang="en-US" smtClean="0"/>
              <a:t>31</a:t>
            </a:fld>
            <a:endParaRPr lang="en-US" dirty="0"/>
          </a:p>
        </p:txBody>
      </p:sp>
    </p:spTree>
    <p:extLst>
      <p:ext uri="{BB962C8B-B14F-4D97-AF65-F5344CB8AC3E}">
        <p14:creationId xmlns:p14="http://schemas.microsoft.com/office/powerpoint/2010/main" val="2696350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today’s module, you will understand how to use the GIS map and how to use the tool to identify challenges and opportunities for strengthening the educator workforce. Based on the data findings and data interpretations, you will develop recommendations for your district, region, and/or team to strengthen the educator workforce.</a:t>
            </a:r>
          </a:p>
        </p:txBody>
      </p:sp>
      <p:sp>
        <p:nvSpPr>
          <p:cNvPr id="4" name="Slide Number Placeholder 3"/>
          <p:cNvSpPr>
            <a:spLocks noGrp="1"/>
          </p:cNvSpPr>
          <p:nvPr>
            <p:ph type="sldNum" sz="quarter" idx="5"/>
          </p:nvPr>
        </p:nvSpPr>
        <p:spPr/>
        <p:txBody>
          <a:bodyPr/>
          <a:lstStyle/>
          <a:p>
            <a:fld id="{5ED5B1B5-FE79-194A-B044-878094A079E9}" type="slidenum">
              <a:rPr lang="en-US" smtClean="0"/>
              <a:t>32</a:t>
            </a:fld>
            <a:endParaRPr lang="en-US" dirty="0"/>
          </a:p>
        </p:txBody>
      </p:sp>
    </p:spTree>
    <p:extLst>
      <p:ext uri="{BB962C8B-B14F-4D97-AF65-F5344CB8AC3E}">
        <p14:creationId xmlns:p14="http://schemas.microsoft.com/office/powerpoint/2010/main" val="179524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By the end of today’s module, you will understand the importance of addressing educator shortages and diversity in Colorado. You will engage in a landscape analysis with your team to better understand existing resources, policies, and initiatives related to strengthening and diversifying the educator workforce. </a:t>
            </a:r>
          </a:p>
        </p:txBody>
      </p:sp>
      <p:sp>
        <p:nvSpPr>
          <p:cNvPr id="4" name="Slide Number Placeholder 3"/>
          <p:cNvSpPr>
            <a:spLocks noGrp="1"/>
          </p:cNvSpPr>
          <p:nvPr>
            <p:ph type="sldNum" sz="quarter" idx="5"/>
          </p:nvPr>
        </p:nvSpPr>
        <p:spPr/>
        <p:txBody>
          <a:bodyPr/>
          <a:lstStyle/>
          <a:p>
            <a:fld id="{5ED5B1B5-FE79-194A-B044-878094A079E9}" type="slidenum">
              <a:rPr lang="en-US" smtClean="0"/>
              <a:t>5</a:t>
            </a:fld>
            <a:endParaRPr lang="en-US" dirty="0"/>
          </a:p>
        </p:txBody>
      </p:sp>
    </p:spTree>
    <p:extLst>
      <p:ext uri="{BB962C8B-B14F-4D97-AF65-F5344CB8AC3E}">
        <p14:creationId xmlns:p14="http://schemas.microsoft.com/office/powerpoint/2010/main" val="3693621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**Suggestions for norms. Update with your own norms or discussion guidelines.**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For our work to be productive and positive, we have some norms for our discussion together. First, we ask that everyone </a:t>
            </a:r>
            <a:r>
              <a:rPr lang="en-US" sz="1200" b="1" i="0" kern="1200" dirty="0">
                <a:solidFill>
                  <a:schemeClr val="tx1"/>
                </a:solidFill>
                <a:effectLst/>
                <a:latin typeface="+mn-lt"/>
                <a:ea typeface="+mn-ea"/>
                <a:cs typeface="+mn-cs"/>
              </a:rPr>
              <a:t>be present and attentive</a:t>
            </a:r>
            <a:r>
              <a:rPr lang="en-US" sz="1200" b="0" i="0" kern="1200" dirty="0">
                <a:solidFill>
                  <a:schemeClr val="tx1"/>
                </a:solidFill>
                <a:effectLst/>
                <a:latin typeface="+mn-lt"/>
                <a:ea typeface="+mn-ea"/>
                <a:cs typeface="+mn-cs"/>
              </a:rPr>
              <a:t>. Please minimize other distractions so you can be fully present and participate in the session. The next norm is to </a:t>
            </a:r>
            <a:r>
              <a:rPr lang="en-US" sz="1200" b="1" i="0" kern="1200" dirty="0">
                <a:solidFill>
                  <a:schemeClr val="tx1"/>
                </a:solidFill>
                <a:effectLst/>
                <a:latin typeface="+mn-lt"/>
                <a:ea typeface="+mn-ea"/>
                <a:cs typeface="+mn-cs"/>
              </a:rPr>
              <a:t>share the air</a:t>
            </a:r>
            <a:r>
              <a:rPr lang="en-US" sz="1200" b="0" i="0" kern="1200" dirty="0">
                <a:solidFill>
                  <a:schemeClr val="tx1"/>
                </a:solidFill>
                <a:effectLst/>
                <a:latin typeface="+mn-lt"/>
                <a:ea typeface="+mn-ea"/>
                <a:cs typeface="+mn-cs"/>
              </a:rPr>
              <a:t>. Please contribute freely to the discussion while also providing time for others to do so. The works benefits from hearing from all your diverse perspectives as we explore the data. Finally, we ask that everyone </a:t>
            </a:r>
            <a:r>
              <a:rPr lang="en-US" sz="1200" b="1" i="0" kern="1200" dirty="0">
                <a:solidFill>
                  <a:schemeClr val="tx1"/>
                </a:solidFill>
                <a:effectLst/>
                <a:latin typeface="+mn-lt"/>
                <a:ea typeface="+mn-ea"/>
                <a:cs typeface="+mn-cs"/>
              </a:rPr>
              <a:t>respect what is shared. </a:t>
            </a:r>
            <a:r>
              <a:rPr lang="en-US" sz="1200" b="0" i="0" kern="1200" dirty="0">
                <a:solidFill>
                  <a:schemeClr val="tx1"/>
                </a:solidFill>
                <a:effectLst/>
                <a:latin typeface="+mn-lt"/>
                <a:ea typeface="+mn-ea"/>
                <a:cs typeface="+mn-cs"/>
              </a:rPr>
              <a:t>Are there any other norms you would like to add?</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33</a:t>
            </a:fld>
            <a:endParaRPr lang="en-US" dirty="0"/>
          </a:p>
        </p:txBody>
      </p:sp>
    </p:spTree>
    <p:extLst>
      <p:ext uri="{BB962C8B-B14F-4D97-AF65-F5344CB8AC3E}">
        <p14:creationId xmlns:p14="http://schemas.microsoft.com/office/powerpoint/2010/main" val="66511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session if the second of a five modules designed to help district or regional teams use data to identify community specific strategies to strengthen and diversify the educator workforce. In the first module, teams reflected on existing and past efforts to prepare, recruit, and retain diverse educators by conducting a landscape analysis. This module guides teams in analyzing local data using a geographic information system map. In the third module, teams reflect on the data findings from the previous module and determine the root causes of their educator workforce challenges. For the fourth module, teams will explore new and existing strategies to address the root causes identified and determine which will be the best fit for their local needs and capacity. For the final module, teams will develop an action plan to implement the identified strategies to strengthen and diversify the educator workforce.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058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defRPr/>
            </a:pPr>
            <a:r>
              <a:rPr lang="en-US" sz="1200" b="1" i="1" dirty="0"/>
              <a:t>Facilitation note: </a:t>
            </a:r>
            <a:r>
              <a:rPr lang="en-US" sz="1200" b="0" i="1" dirty="0"/>
              <a:t>Please see Table 1 </a:t>
            </a:r>
            <a:r>
              <a:rPr lang="en-US" i="1" dirty="0"/>
              <a:t>in Module 2 </a:t>
            </a:r>
            <a:r>
              <a:rPr lang="en-US" sz="1200" b="0" i="1" dirty="0"/>
              <a:t>in the Facilitator’s Guide for an outline of all the materials needed for the session for both in-person and virtual facilitation. Update this slide to reflect the specific materials depending on the mode of facilitation.</a:t>
            </a:r>
          </a:p>
          <a:p>
            <a:endParaRPr lang="en-US" dirty="0"/>
          </a:p>
          <a:p>
            <a:endParaRPr lang="en-US" dirty="0"/>
          </a:p>
          <a:p>
            <a:r>
              <a:rPr lang="en-US" dirty="0"/>
              <a:t>For this session, we will use the Colorado GIS map application. We’ll go into greater detail on the map shortly. Second, we’ll use the module workbook to help guide our work together today. </a:t>
            </a:r>
          </a:p>
        </p:txBody>
      </p:sp>
      <p:sp>
        <p:nvSpPr>
          <p:cNvPr id="4" name="Slide Number Placeholder 3"/>
          <p:cNvSpPr>
            <a:spLocks noGrp="1"/>
          </p:cNvSpPr>
          <p:nvPr>
            <p:ph type="sldNum" sz="quarter" idx="5"/>
          </p:nvPr>
        </p:nvSpPr>
        <p:spPr/>
        <p:txBody>
          <a:bodyPr/>
          <a:lstStyle/>
          <a:p>
            <a:fld id="{5ED5B1B5-FE79-194A-B044-878094A079E9}" type="slidenum">
              <a:rPr lang="en-US" smtClean="0"/>
              <a:t>35</a:t>
            </a:fld>
            <a:endParaRPr lang="en-US" dirty="0"/>
          </a:p>
        </p:txBody>
      </p:sp>
    </p:spTree>
    <p:extLst>
      <p:ext uri="{BB962C8B-B14F-4D97-AF65-F5344CB8AC3E}">
        <p14:creationId xmlns:p14="http://schemas.microsoft.com/office/powerpoint/2010/main" val="1318445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dirty="0"/>
              <a:t>Facilitation note:</a:t>
            </a:r>
            <a:r>
              <a:rPr lang="en-US" i="1" dirty="0"/>
              <a:t> Slides 37-48 are covered in the video introduction (https://youtu.be/UUl_SG18Jnc). You may request participants watch the video as pre-work to the session or play the video in lieu of the slides.</a:t>
            </a:r>
            <a:endParaRPr lang="en-US" i="1" dirty="0">
              <a:cs typeface="Calibri" panose="020F0502020204030204"/>
            </a:endParaRPr>
          </a:p>
          <a:p>
            <a:pPr marL="0" indent="0">
              <a:buNone/>
            </a:pPr>
            <a:endParaRPr lang="en-US" i="1" dirty="0"/>
          </a:p>
          <a:p>
            <a:r>
              <a:rPr lang="en-US" dirty="0"/>
              <a:t>First, we’re going to introduce you to the Colorado Educator Workforce Pipeline GIS map. </a:t>
            </a:r>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36</a:t>
            </a:fld>
            <a:endParaRPr lang="en-US" dirty="0"/>
          </a:p>
        </p:txBody>
      </p:sp>
    </p:spTree>
    <p:extLst>
      <p:ext uri="{BB962C8B-B14F-4D97-AF65-F5344CB8AC3E}">
        <p14:creationId xmlns:p14="http://schemas.microsoft.com/office/powerpoint/2010/main" val="544579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Where a person lives, learns, and works can have a dramatic impact on the outcome of their life. These “place effects” are the result of unequal access to resources and opportunities (</a:t>
            </a:r>
            <a:r>
              <a:rPr lang="en-US" sz="1200" b="0" i="0" kern="1200" dirty="0">
                <a:latin typeface="+mn-lt"/>
                <a:ea typeface="Calibri"/>
                <a:cs typeface="Calibri"/>
              </a:rPr>
              <a:t>Dreier et al., 2014; Orfield, 2011; Sampson, 2012; Sharkey, 2013</a:t>
            </a:r>
            <a:r>
              <a:rPr lang="en-US" sz="1200" b="0" i="0" kern="1200" dirty="0">
                <a:solidFill>
                  <a:schemeClr val="tx1"/>
                </a:solidFill>
                <a:effectLst/>
                <a:latin typeface="+mn-lt"/>
                <a:ea typeface="+mn-ea"/>
                <a:cs typeface="+mn-cs"/>
              </a:rPr>
              <a:t>). In your own community, you may be aware of a part of town that is divided by a road or some other border. The people who live on the other side of the road may have less access to health care services and grocery stores; the homes may be valued less; and the schools have fewer resources. You could imagine that the students in these communities face additional challenges outside of the school walls that may be impacting their learning.</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These place effects can also apply in the context of educator shortages. Educators, like most people, want to work in positive environments. For example, they may want to work close to where they live, have a good salary, and have high-quality school leadership. There are systems that may also be impacting educator shortages and contribute to these place effects. For example, there may not be educator preparation programs nearby to supply new teachers to a school or there may be more competitive job opportunities nearby.</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 GIS application will allow us to see and help unpack these place effects.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147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8" name="Google Shape;468;p9: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Franklin Gothic"/>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Franklin Gothic"/>
            </a:endParaRPr>
          </a:p>
        </p:txBody>
      </p:sp>
      <p:sp>
        <p:nvSpPr>
          <p:cNvPr id="469" name="Google Shape;469;p9:notes"/>
          <p:cNvSpPr txBox="1">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Franklin Gothic"/>
              </a:rPr>
              <a:t>(added from Insert tab, Header &amp; Footer icon, Fixed Date and time) 1/23/2018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0" name="Google Shape;470;p9:notes"/>
          <p:cNvSpPr txBox="1">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Franklin Gothic"/>
              </a:rPr>
              <a:t>Presentation Title (added from Insert tab, Header &amp; Footer icon)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Image Placeholder 4">
            <a:extLst>
              <a:ext uri="{FF2B5EF4-FFF2-40B4-BE49-F238E27FC236}">
                <a16:creationId xmlns:a16="http://schemas.microsoft.com/office/drawing/2014/main" id="{544EA14E-83BE-4977-8545-34F33BC3B6EB}"/>
              </a:ext>
            </a:extLst>
          </p:cNvPr>
          <p:cNvSpPr>
            <a:spLocks noGrp="1" noRot="1" noChangeAspect="1"/>
          </p:cNvSpPr>
          <p:nvPr>
            <p:ph type="sldImg"/>
          </p:nvPr>
        </p:nvSpPr>
        <p:spPr/>
      </p:sp>
      <p:sp>
        <p:nvSpPr>
          <p:cNvPr id="6" name="Notes Placeholder 5">
            <a:extLst>
              <a:ext uri="{FF2B5EF4-FFF2-40B4-BE49-F238E27FC236}">
                <a16:creationId xmlns:a16="http://schemas.microsoft.com/office/drawing/2014/main" id="{FFD8E34E-2B87-40FF-A735-75B62489A2B0}"/>
              </a:ext>
            </a:extLst>
          </p:cNvPr>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Geographic Information Systems allows us to take multiple sources of data from multiple sources and visualize data on a map. It can help us see that access to high-quality educators looks different for different students in different communities.</a:t>
            </a:r>
            <a:endParaRPr lang="en-US" dirty="0"/>
          </a:p>
        </p:txBody>
      </p:sp>
    </p:spTree>
    <p:extLst>
      <p:ext uri="{BB962C8B-B14F-4D97-AF65-F5344CB8AC3E}">
        <p14:creationId xmlns:p14="http://schemas.microsoft.com/office/powerpoint/2010/main" val="1499758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How does GIS work? Let’s talk about some basics to help understand the application before you use it yourself.</a:t>
            </a: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39</a:t>
            </a:fld>
            <a:endParaRPr lang="en-US" dirty="0"/>
          </a:p>
        </p:txBody>
      </p:sp>
    </p:spTree>
    <p:extLst>
      <p:ext uri="{BB962C8B-B14F-4D97-AF65-F5344CB8AC3E}">
        <p14:creationId xmlns:p14="http://schemas.microsoft.com/office/powerpoint/2010/main" val="134186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574140f1cb_0_262:notes"/>
          <p:cNvSpPr>
            <a:spLocks noGrp="1" noRot="1" noChangeAspect="1"/>
          </p:cNvSpPr>
          <p:nvPr>
            <p:ph type="sldImg" idx="2"/>
          </p:nvPr>
        </p:nvSpPr>
        <p:spPr>
          <a:xfrm>
            <a:off x="-2409825" y="1276350"/>
            <a:ext cx="8940800" cy="502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2" name="Google Shape;502;g574140f1cb_0_262:notes"/>
          <p:cNvSpPr txBox="1">
            <a:spLocks noGrp="1"/>
          </p:cNvSpPr>
          <p:nvPr>
            <p:ph type="body" idx="1"/>
          </p:nvPr>
        </p:nvSpPr>
        <p:spPr>
          <a:xfrm>
            <a:off x="1" y="8777468"/>
            <a:ext cx="4113788" cy="69536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let’s introduces some GIS terminology. The first term is </a:t>
            </a:r>
            <a:r>
              <a:rPr lang="en-US" sz="1800" b="1" i="0" dirty="0">
                <a:effectLst/>
                <a:latin typeface="Calibri" panose="020F0502020204030204" pitchFamily="34" charset="0"/>
                <a:ea typeface="Calibri" panose="020F0502020204030204" pitchFamily="34" charset="0"/>
                <a:cs typeface="Times New Roman" panose="02020603050405020304" pitchFamily="18" charset="0"/>
              </a:rPr>
              <a:t>points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Points are unique locations that have an x value and a y value to define their location. This could include schools, businesses, historic sites. 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pair of points where one connects to the other and is often the natural boundaries in maps such as road, rivers, and railroads. And the last main term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polygons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 enclosed feature whose shape represents different kinds of data. It can also be thought of as an area. These are things like school districts, neighborhoods, and counties</a:t>
            </a:r>
            <a:endParaRPr sz="1200" b="0" i="0" dirty="0">
              <a:solidFill>
                <a:schemeClr val="dk1"/>
              </a:solidFill>
              <a:latin typeface="Calibri"/>
              <a:ea typeface="Calibri"/>
              <a:cs typeface="Calibri"/>
              <a:sym typeface="Calibri"/>
            </a:endParaRPr>
          </a:p>
        </p:txBody>
      </p:sp>
      <p:sp>
        <p:nvSpPr>
          <p:cNvPr id="503" name="Google Shape;503;g574140f1cb_0_262:notes"/>
          <p:cNvSpPr txBox="1">
            <a:spLocks noGrp="1"/>
          </p:cNvSpPr>
          <p:nvPr>
            <p:ph type="sldNum" idx="12"/>
          </p:nvPr>
        </p:nvSpPr>
        <p:spPr>
          <a:xfrm>
            <a:off x="2035309" y="16574013"/>
            <a:ext cx="44213" cy="414933"/>
          </a:xfrm>
          <a:prstGeom prst="rect">
            <a:avLst/>
          </a:prstGeom>
          <a:noFill/>
          <a:ln>
            <a:noFill/>
          </a:ln>
        </p:spPr>
        <p:txBody>
          <a:bodyPr spcFirstLastPara="1" wrap="square" lIns="93100" tIns="46550" rIns="93100" bIns="465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4" name="Google Shape;504;g574140f1cb_0_262:notes"/>
          <p:cNvSpPr txBox="1">
            <a:spLocks noGrp="1"/>
          </p:cNvSpPr>
          <p:nvPr>
            <p:ph type="dt" idx="10"/>
          </p:nvPr>
        </p:nvSpPr>
        <p:spPr>
          <a:xfrm>
            <a:off x="2234208" y="0"/>
            <a:ext cx="1709100" cy="821333"/>
          </a:xfrm>
          <a:prstGeom prst="rect">
            <a:avLst/>
          </a:prstGeom>
          <a:noFill/>
          <a:ln>
            <a:noFill/>
          </a:ln>
        </p:spPr>
        <p:txBody>
          <a:bodyPr spcFirstLastPara="1" wrap="square" lIns="93100" tIns="46550" rIns="93100" bIns="4655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(added from Insert tab, Header &amp; Footer icon, Fixed Date and time)  1/23/2018</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5" name="Google Shape;505;g574140f1cb_0_262:notes"/>
          <p:cNvSpPr txBox="1">
            <a:spLocks noGrp="1"/>
          </p:cNvSpPr>
          <p:nvPr>
            <p:ph type="ftr" idx="11"/>
          </p:nvPr>
        </p:nvSpPr>
        <p:spPr>
          <a:xfrm>
            <a:off x="1" y="15598150"/>
            <a:ext cx="1709100" cy="821333"/>
          </a:xfrm>
          <a:prstGeom prst="rect">
            <a:avLst/>
          </a:prstGeom>
          <a:noFill/>
          <a:ln>
            <a:noFill/>
          </a:ln>
        </p:spPr>
        <p:txBody>
          <a:bodyPr spcFirstLastPara="1" wrap="square" lIns="93100" tIns="46550" rIns="93100" bIns="4655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 (added from Insert tab, Header &amp; Footer icon)</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164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74140f1cb_0_294:notes"/>
          <p:cNvSpPr>
            <a:spLocks noGrp="1" noRot="1" noChangeAspect="1"/>
          </p:cNvSpPr>
          <p:nvPr>
            <p:ph type="sldImg" idx="2"/>
          </p:nvPr>
        </p:nvSpPr>
        <p:spPr>
          <a:xfrm>
            <a:off x="-2409825" y="1276350"/>
            <a:ext cx="8940800" cy="502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7" name="Google Shape;537;g574140f1cb_0_294:notes"/>
          <p:cNvSpPr txBox="1">
            <a:spLocks noGrp="1"/>
          </p:cNvSpPr>
          <p:nvPr>
            <p:ph type="body" idx="1"/>
          </p:nvPr>
        </p:nvSpPr>
        <p:spPr>
          <a:xfrm>
            <a:off x="1" y="8777468"/>
            <a:ext cx="4113788" cy="69536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let’s go through a set of examples to better help you understand what a point, line, or polygon is in an GIS application is. An Interstate is an example of a line.</a:t>
            </a:r>
            <a:endParaRPr sz="1200" b="0" i="0" dirty="0">
              <a:solidFill>
                <a:schemeClr val="dk1"/>
              </a:solidFill>
              <a:latin typeface="Calibri"/>
              <a:ea typeface="Calibri"/>
              <a:cs typeface="Calibri"/>
              <a:sym typeface="Calibri"/>
            </a:endParaRPr>
          </a:p>
        </p:txBody>
      </p:sp>
      <p:sp>
        <p:nvSpPr>
          <p:cNvPr id="538" name="Google Shape;538;g574140f1cb_0_294:notes"/>
          <p:cNvSpPr txBox="1">
            <a:spLocks noGrp="1"/>
          </p:cNvSpPr>
          <p:nvPr>
            <p:ph type="sldNum" idx="12"/>
          </p:nvPr>
        </p:nvSpPr>
        <p:spPr>
          <a:xfrm>
            <a:off x="2035309" y="16574013"/>
            <a:ext cx="44213" cy="414933"/>
          </a:xfrm>
          <a:prstGeom prst="rect">
            <a:avLst/>
          </a:prstGeom>
          <a:noFill/>
          <a:ln>
            <a:noFill/>
          </a:ln>
        </p:spPr>
        <p:txBody>
          <a:bodyPr spcFirstLastPara="1" wrap="square" lIns="93100" tIns="46550" rIns="93100" bIns="465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9" name="Google Shape;539;g574140f1cb_0_294:notes"/>
          <p:cNvSpPr txBox="1">
            <a:spLocks noGrp="1"/>
          </p:cNvSpPr>
          <p:nvPr>
            <p:ph type="dt" idx="10"/>
          </p:nvPr>
        </p:nvSpPr>
        <p:spPr>
          <a:xfrm>
            <a:off x="2234208" y="0"/>
            <a:ext cx="1709100" cy="821333"/>
          </a:xfrm>
          <a:prstGeom prst="rect">
            <a:avLst/>
          </a:prstGeom>
          <a:noFill/>
          <a:ln>
            <a:noFill/>
          </a:ln>
        </p:spPr>
        <p:txBody>
          <a:bodyPr spcFirstLastPara="1" wrap="square" lIns="93100" tIns="46550" rIns="93100" bIns="4655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(added from Insert tab, Header &amp; Footer icon, Fixed Date and time)  1/23/2018</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0" name="Google Shape;540;g574140f1cb_0_294:notes"/>
          <p:cNvSpPr txBox="1">
            <a:spLocks noGrp="1"/>
          </p:cNvSpPr>
          <p:nvPr>
            <p:ph type="ftr" idx="11"/>
          </p:nvPr>
        </p:nvSpPr>
        <p:spPr>
          <a:xfrm>
            <a:off x="1" y="15598150"/>
            <a:ext cx="1709100" cy="821333"/>
          </a:xfrm>
          <a:prstGeom prst="rect">
            <a:avLst/>
          </a:prstGeom>
          <a:noFill/>
          <a:ln>
            <a:noFill/>
          </a:ln>
        </p:spPr>
        <p:txBody>
          <a:bodyPr spcFirstLastPara="1" wrap="square" lIns="93100" tIns="46550" rIns="93100" bIns="4655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 (added from Insert tab, Header &amp; Footer icon)</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329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74140f1cb_0_294:notes"/>
          <p:cNvSpPr>
            <a:spLocks noGrp="1" noRot="1" noChangeAspect="1"/>
          </p:cNvSpPr>
          <p:nvPr>
            <p:ph type="sldImg" idx="2"/>
          </p:nvPr>
        </p:nvSpPr>
        <p:spPr>
          <a:xfrm>
            <a:off x="-2409825" y="1276350"/>
            <a:ext cx="8940800" cy="502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7" name="Google Shape;537;g574140f1cb_0_294:notes"/>
          <p:cNvSpPr txBox="1">
            <a:spLocks noGrp="1"/>
          </p:cNvSpPr>
          <p:nvPr>
            <p:ph type="body" idx="1"/>
          </p:nvPr>
        </p:nvSpPr>
        <p:spPr>
          <a:xfrm>
            <a:off x="1" y="8777468"/>
            <a:ext cx="4113788" cy="69536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district can be a bit tricky.  If it is one building, it could be a point. However, often school districts represent a set of schools in which case it would be an example of a polygon.</a:t>
            </a:r>
            <a:endParaRPr sz="1200" b="0" i="0" dirty="0">
              <a:solidFill>
                <a:schemeClr val="dk1"/>
              </a:solidFill>
              <a:latin typeface="Calibri"/>
              <a:ea typeface="Calibri"/>
              <a:cs typeface="Calibri"/>
              <a:sym typeface="Calibri"/>
            </a:endParaRPr>
          </a:p>
        </p:txBody>
      </p:sp>
      <p:sp>
        <p:nvSpPr>
          <p:cNvPr id="538" name="Google Shape;538;g574140f1cb_0_294:notes"/>
          <p:cNvSpPr txBox="1">
            <a:spLocks noGrp="1"/>
          </p:cNvSpPr>
          <p:nvPr>
            <p:ph type="sldNum" idx="12"/>
          </p:nvPr>
        </p:nvSpPr>
        <p:spPr>
          <a:xfrm>
            <a:off x="2035309" y="16574013"/>
            <a:ext cx="44213" cy="414933"/>
          </a:xfrm>
          <a:prstGeom prst="rect">
            <a:avLst/>
          </a:prstGeom>
          <a:noFill/>
          <a:ln>
            <a:noFill/>
          </a:ln>
        </p:spPr>
        <p:txBody>
          <a:bodyPr spcFirstLastPara="1" wrap="square" lIns="93100" tIns="46550" rIns="93100" bIns="465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9" name="Google Shape;539;g574140f1cb_0_294:notes"/>
          <p:cNvSpPr txBox="1">
            <a:spLocks noGrp="1"/>
          </p:cNvSpPr>
          <p:nvPr>
            <p:ph type="dt" idx="10"/>
          </p:nvPr>
        </p:nvSpPr>
        <p:spPr>
          <a:xfrm>
            <a:off x="2234208" y="0"/>
            <a:ext cx="1709100" cy="821333"/>
          </a:xfrm>
          <a:prstGeom prst="rect">
            <a:avLst/>
          </a:prstGeom>
          <a:noFill/>
          <a:ln>
            <a:noFill/>
          </a:ln>
        </p:spPr>
        <p:txBody>
          <a:bodyPr spcFirstLastPara="1" wrap="square" lIns="93100" tIns="46550" rIns="93100" bIns="4655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(added from Insert tab, Header &amp; Footer icon, Fixed Date and time)  1/23/2018</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0" name="Google Shape;540;g574140f1cb_0_294:notes"/>
          <p:cNvSpPr txBox="1">
            <a:spLocks noGrp="1"/>
          </p:cNvSpPr>
          <p:nvPr>
            <p:ph type="ftr" idx="11"/>
          </p:nvPr>
        </p:nvSpPr>
        <p:spPr>
          <a:xfrm>
            <a:off x="1" y="15598150"/>
            <a:ext cx="1709100" cy="821333"/>
          </a:xfrm>
          <a:prstGeom prst="rect">
            <a:avLst/>
          </a:prstGeom>
          <a:noFill/>
          <a:ln>
            <a:noFill/>
          </a:ln>
        </p:spPr>
        <p:txBody>
          <a:bodyPr spcFirstLastPara="1" wrap="square" lIns="93100" tIns="46550" rIns="93100" bIns="4655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 (added from Insert tab, Header &amp; Footer icon)</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10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1" dirty="0"/>
              <a:t>Facilitation note: </a:t>
            </a:r>
            <a:r>
              <a:rPr lang="en-US" sz="1200" b="0" i="1" kern="1200" dirty="0">
                <a:solidFill>
                  <a:schemeClr val="tx1"/>
                </a:solidFill>
                <a:effectLst/>
                <a:latin typeface="+mn-lt"/>
                <a:ea typeface="+mn-ea"/>
                <a:cs typeface="+mn-cs"/>
              </a:rPr>
              <a:t>Update with any existing norms for your team.</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For our work to be productive and positive, we have some norms for our discussion together. First, we ask that everyone </a:t>
            </a:r>
            <a:r>
              <a:rPr lang="en-US" sz="1200" b="1" i="0" kern="1200" dirty="0">
                <a:solidFill>
                  <a:schemeClr val="tx1"/>
                </a:solidFill>
                <a:effectLst/>
                <a:latin typeface="+mn-lt"/>
                <a:ea typeface="+mn-ea"/>
                <a:cs typeface="+mn-cs"/>
              </a:rPr>
              <a:t>be present and attentive</a:t>
            </a:r>
            <a:r>
              <a:rPr lang="en-US" sz="1200" b="0" i="0" kern="1200" dirty="0">
                <a:solidFill>
                  <a:schemeClr val="tx1"/>
                </a:solidFill>
                <a:effectLst/>
                <a:latin typeface="+mn-lt"/>
                <a:ea typeface="+mn-ea"/>
                <a:cs typeface="+mn-cs"/>
              </a:rPr>
              <a:t>. Please minimize other distractions so you can be fully present and participate in the session. The next norm is to </a:t>
            </a:r>
            <a:r>
              <a:rPr lang="en-US" sz="1200" b="1" i="0" kern="1200" dirty="0">
                <a:solidFill>
                  <a:schemeClr val="tx1"/>
                </a:solidFill>
                <a:effectLst/>
                <a:latin typeface="+mn-lt"/>
                <a:ea typeface="+mn-ea"/>
                <a:cs typeface="+mn-cs"/>
              </a:rPr>
              <a:t>share the air</a:t>
            </a:r>
            <a:r>
              <a:rPr lang="en-US" sz="1200" b="0" i="0" kern="1200" dirty="0">
                <a:solidFill>
                  <a:schemeClr val="tx1"/>
                </a:solidFill>
                <a:effectLst/>
                <a:latin typeface="+mn-lt"/>
                <a:ea typeface="+mn-ea"/>
                <a:cs typeface="+mn-cs"/>
              </a:rPr>
              <a:t>. Please contribute freely to the discussion while also providing time for others to do so. The works benefits from hearing from all your diverse perspectives as we explore the data. Finally, we ask that everyone </a:t>
            </a:r>
            <a:r>
              <a:rPr lang="en-US" sz="1200" b="1" i="0" kern="1200" dirty="0">
                <a:solidFill>
                  <a:schemeClr val="tx1"/>
                </a:solidFill>
                <a:effectLst/>
                <a:latin typeface="+mn-lt"/>
                <a:ea typeface="+mn-ea"/>
                <a:cs typeface="+mn-cs"/>
              </a:rPr>
              <a:t>respect what is shared. </a:t>
            </a:r>
            <a:r>
              <a:rPr lang="en-US" sz="1200" b="0" i="0" kern="1200" dirty="0">
                <a:solidFill>
                  <a:schemeClr val="tx1"/>
                </a:solidFill>
                <a:effectLst/>
                <a:latin typeface="+mn-lt"/>
                <a:ea typeface="+mn-ea"/>
                <a:cs typeface="+mn-cs"/>
              </a:rPr>
              <a:t>Are there any other norms you would like to add?</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6</a:t>
            </a:fld>
            <a:endParaRPr lang="en-US" dirty="0"/>
          </a:p>
        </p:txBody>
      </p:sp>
    </p:spTree>
    <p:extLst>
      <p:ext uri="{BB962C8B-B14F-4D97-AF65-F5344CB8AC3E}">
        <p14:creationId xmlns:p14="http://schemas.microsoft.com/office/powerpoint/2010/main" val="66511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74140f1cb_0_294:notes"/>
          <p:cNvSpPr>
            <a:spLocks noGrp="1" noRot="1" noChangeAspect="1"/>
          </p:cNvSpPr>
          <p:nvPr>
            <p:ph type="sldImg" idx="2"/>
          </p:nvPr>
        </p:nvSpPr>
        <p:spPr>
          <a:xfrm>
            <a:off x="-2409825" y="1276350"/>
            <a:ext cx="8940800" cy="502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7" name="Google Shape;537;g574140f1cb_0_294:notes"/>
          <p:cNvSpPr txBox="1">
            <a:spLocks noGrp="1"/>
          </p:cNvSpPr>
          <p:nvPr>
            <p:ph type="body" idx="1"/>
          </p:nvPr>
        </p:nvSpPr>
        <p:spPr>
          <a:xfrm>
            <a:off x="1" y="8777468"/>
            <a:ext cx="4113788" cy="69536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Denver Center for International Studies would be a single point.</a:t>
            </a:r>
            <a:endParaRPr sz="1200" b="0" i="0" dirty="0">
              <a:solidFill>
                <a:schemeClr val="dk1"/>
              </a:solidFill>
              <a:latin typeface="Calibri"/>
              <a:ea typeface="Calibri"/>
              <a:cs typeface="Calibri"/>
              <a:sym typeface="Calibri"/>
            </a:endParaRPr>
          </a:p>
        </p:txBody>
      </p:sp>
      <p:sp>
        <p:nvSpPr>
          <p:cNvPr id="538" name="Google Shape;538;g574140f1cb_0_294:notes"/>
          <p:cNvSpPr txBox="1">
            <a:spLocks noGrp="1"/>
          </p:cNvSpPr>
          <p:nvPr>
            <p:ph type="sldNum" idx="12"/>
          </p:nvPr>
        </p:nvSpPr>
        <p:spPr>
          <a:xfrm>
            <a:off x="2035309" y="16574013"/>
            <a:ext cx="44213" cy="414933"/>
          </a:xfrm>
          <a:prstGeom prst="rect">
            <a:avLst/>
          </a:prstGeom>
          <a:noFill/>
          <a:ln>
            <a:noFill/>
          </a:ln>
        </p:spPr>
        <p:txBody>
          <a:bodyPr spcFirstLastPara="1" wrap="square" lIns="93100" tIns="46550" rIns="93100" bIns="465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9" name="Google Shape;539;g574140f1cb_0_294:notes"/>
          <p:cNvSpPr txBox="1">
            <a:spLocks noGrp="1"/>
          </p:cNvSpPr>
          <p:nvPr>
            <p:ph type="dt" idx="10"/>
          </p:nvPr>
        </p:nvSpPr>
        <p:spPr>
          <a:xfrm>
            <a:off x="2234208" y="0"/>
            <a:ext cx="1709100" cy="821333"/>
          </a:xfrm>
          <a:prstGeom prst="rect">
            <a:avLst/>
          </a:prstGeom>
          <a:noFill/>
          <a:ln>
            <a:noFill/>
          </a:ln>
        </p:spPr>
        <p:txBody>
          <a:bodyPr spcFirstLastPara="1" wrap="square" lIns="93100" tIns="46550" rIns="93100" bIns="4655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(added from Insert tab, Header &amp; Footer icon, Fixed Date and time)  1/23/2018</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0" name="Google Shape;540;g574140f1cb_0_294:notes"/>
          <p:cNvSpPr txBox="1">
            <a:spLocks noGrp="1"/>
          </p:cNvSpPr>
          <p:nvPr>
            <p:ph type="ftr" idx="11"/>
          </p:nvPr>
        </p:nvSpPr>
        <p:spPr>
          <a:xfrm>
            <a:off x="1" y="15598150"/>
            <a:ext cx="1709100" cy="821333"/>
          </a:xfrm>
          <a:prstGeom prst="rect">
            <a:avLst/>
          </a:prstGeom>
          <a:noFill/>
          <a:ln>
            <a:noFill/>
          </a:ln>
        </p:spPr>
        <p:txBody>
          <a:bodyPr spcFirstLastPara="1" wrap="square" lIns="93100" tIns="46550" rIns="93100" bIns="4655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 (added from Insert tab, Header &amp; Footer icon)</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741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74140f1cb_0_294:notes"/>
          <p:cNvSpPr>
            <a:spLocks noGrp="1" noRot="1" noChangeAspect="1"/>
          </p:cNvSpPr>
          <p:nvPr>
            <p:ph type="sldImg" idx="2"/>
          </p:nvPr>
        </p:nvSpPr>
        <p:spPr>
          <a:xfrm>
            <a:off x="-2409825" y="1276350"/>
            <a:ext cx="8940800" cy="502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7" name="Google Shape;537;g574140f1cb_0_294:notes"/>
          <p:cNvSpPr txBox="1">
            <a:spLocks noGrp="1"/>
          </p:cNvSpPr>
          <p:nvPr>
            <p:ph type="body" idx="1"/>
          </p:nvPr>
        </p:nvSpPr>
        <p:spPr>
          <a:xfrm>
            <a:off x="1" y="8777468"/>
            <a:ext cx="4113788" cy="69536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Any given city is another tricky example. When the map is zoomed out looking at the entire state of Colorado, Greeley would be a point. When we zoom in, we would see it as a polygon representing an area that has a lot of subsections within it that we can break down further</a:t>
            </a:r>
            <a:endParaRPr sz="1200" b="0" i="0" dirty="0">
              <a:solidFill>
                <a:schemeClr val="dk1"/>
              </a:solidFill>
              <a:latin typeface="Calibri"/>
              <a:ea typeface="Calibri"/>
              <a:cs typeface="Calibri"/>
              <a:sym typeface="Calibri"/>
            </a:endParaRPr>
          </a:p>
        </p:txBody>
      </p:sp>
      <p:sp>
        <p:nvSpPr>
          <p:cNvPr id="538" name="Google Shape;538;g574140f1cb_0_294:notes"/>
          <p:cNvSpPr txBox="1">
            <a:spLocks noGrp="1"/>
          </p:cNvSpPr>
          <p:nvPr>
            <p:ph type="sldNum" idx="12"/>
          </p:nvPr>
        </p:nvSpPr>
        <p:spPr>
          <a:xfrm>
            <a:off x="2035309" y="16574013"/>
            <a:ext cx="44213" cy="414933"/>
          </a:xfrm>
          <a:prstGeom prst="rect">
            <a:avLst/>
          </a:prstGeom>
          <a:noFill/>
          <a:ln>
            <a:noFill/>
          </a:ln>
        </p:spPr>
        <p:txBody>
          <a:bodyPr spcFirstLastPara="1" wrap="square" lIns="93100" tIns="46550" rIns="93100" bIns="4655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9" name="Google Shape;539;g574140f1cb_0_294:notes"/>
          <p:cNvSpPr txBox="1">
            <a:spLocks noGrp="1"/>
          </p:cNvSpPr>
          <p:nvPr>
            <p:ph type="dt" idx="10"/>
          </p:nvPr>
        </p:nvSpPr>
        <p:spPr>
          <a:xfrm>
            <a:off x="2234208" y="0"/>
            <a:ext cx="1709100" cy="821333"/>
          </a:xfrm>
          <a:prstGeom prst="rect">
            <a:avLst/>
          </a:prstGeom>
          <a:noFill/>
          <a:ln>
            <a:noFill/>
          </a:ln>
        </p:spPr>
        <p:txBody>
          <a:bodyPr spcFirstLastPara="1" wrap="square" lIns="93100" tIns="46550" rIns="93100" bIns="4655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(added from Insert tab, Header &amp; Footer icon, Fixed Date and time)  1/23/2018</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0" name="Google Shape;540;g574140f1cb_0_294:notes"/>
          <p:cNvSpPr txBox="1">
            <a:spLocks noGrp="1"/>
          </p:cNvSpPr>
          <p:nvPr>
            <p:ph type="ftr" idx="11"/>
          </p:nvPr>
        </p:nvSpPr>
        <p:spPr>
          <a:xfrm>
            <a:off x="1" y="15598150"/>
            <a:ext cx="1709100" cy="821333"/>
          </a:xfrm>
          <a:prstGeom prst="rect">
            <a:avLst/>
          </a:prstGeom>
          <a:noFill/>
          <a:ln>
            <a:noFill/>
          </a:ln>
        </p:spPr>
        <p:txBody>
          <a:bodyPr spcFirstLastPara="1" wrap="square" lIns="93100" tIns="46550" rIns="93100" bIns="4655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Presentation Title (added from Insert tab, Header &amp; Footer icon)</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119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Another important thing to understand about GIS is there are many options for how things can be visualized. There is various symbology that’s used to visualize components on the map. This can include different shapes, colors, shades on a scale, depth and dimension. The GIS application includes legends to help the user understand what the different shapes and colors represent. Here you also see the rates are scaled by number of teachers per 100 students making comparisons across schools and districts of different sizes easier.</a:t>
            </a: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45</a:t>
            </a:fld>
            <a:endParaRPr lang="en-US" dirty="0"/>
          </a:p>
        </p:txBody>
      </p:sp>
    </p:spTree>
    <p:extLst>
      <p:ext uri="{BB962C8B-B14F-4D97-AF65-F5344CB8AC3E}">
        <p14:creationId xmlns:p14="http://schemas.microsoft.com/office/powerpoint/2010/main" val="3445093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let’s go through an example so you can understand how an GIS application works. Let’s imagine we’ve taken Colorado’s school performance rating data and symbolized the school points based on their ratings for the 2019-20 school year. The red points represent schools who are on a Turnaround plan, the yellow points represent schools on a priority improvement plan, and the green points are schools on a performance plan. Overall, the school performance rating only tells us one small piece of the story.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a:ea typeface="Calibri" panose="020F0502020204030204" pitchFamily="34" charset="0"/>
                <a:cs typeface="Calibri"/>
              </a:rPr>
              <a:t>Now looking to the squares on the </a:t>
            </a:r>
            <a:r>
              <a:rPr lang="en-US" sz="1800" dirty="0">
                <a:latin typeface="Calibri"/>
                <a:ea typeface="Calibri" panose="020F0502020204030204" pitchFamily="34" charset="0"/>
                <a:cs typeface="Calibri"/>
              </a:rPr>
              <a:t>right</a:t>
            </a:r>
            <a:r>
              <a:rPr lang="en-US" sz="1800" dirty="0">
                <a:effectLst/>
                <a:latin typeface="Calibri"/>
                <a:ea typeface="Calibri" panose="020F0502020204030204" pitchFamily="34" charset="0"/>
                <a:cs typeface="Calibri"/>
              </a:rPr>
              <a:t>, they represent additional data we can add to the story.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Let’s say we bring some economic data, health data, labor market data, and other social factor data such as the percentage of single mothers with school age children living in poverty.</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14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Using GIS, we can layer these additional data sources that can help us begin to understand how these various factors come together for different communities. Now we can see the different challenges that are intersecting that may be impacting our lowest performing schools. This can help us better understand their challenges and work together across different agencies to address these challenges such as education and health collaborating.</a:t>
            </a:r>
          </a:p>
          <a:p>
            <a:endParaRPr lang="en-US" dirty="0"/>
          </a:p>
          <a:p>
            <a:r>
              <a:rPr lang="en-US" dirty="0"/>
              <a:t>GIS maps are an analytic tool that can focus administrative decision making and guide the types of cross-sectoral collaborations that are required to plan and implement systemic change efforts like strengthening the educator workforce pipeline. GIS helps us to understand the complexity of the state or regional environment so that we can convene the right people to take the right actions in the right places.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492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i="1" dirty="0"/>
              <a:t>Facilitation note: </a:t>
            </a:r>
            <a:r>
              <a:rPr lang="en-US" i="1" dirty="0"/>
              <a:t>You may give your own tour of how to navigate the GIS map or play the </a:t>
            </a:r>
            <a:r>
              <a:rPr lang="en-US" i="1"/>
              <a:t>video (https://youtu.be/UUl_SG18Jnc) from </a:t>
            </a:r>
            <a:r>
              <a:rPr lang="en-US" i="1" dirty="0"/>
              <a:t>6:05. </a:t>
            </a:r>
            <a:endParaRPr lang="en-US" i="1" dirty="0">
              <a:cs typeface="Calibri"/>
            </a:endParaRPr>
          </a:p>
          <a:p>
            <a:pPr>
              <a:buNone/>
            </a:pPr>
            <a:r>
              <a:rPr lang="en-US" dirty="0"/>
              <a:t> </a:t>
            </a:r>
            <a:endParaRPr lang="en-US" dirty="0">
              <a:cs typeface="Calibri"/>
            </a:endParaRPr>
          </a:p>
          <a:p>
            <a:r>
              <a:rPr lang="en-US" sz="1800" dirty="0">
                <a:effectLst/>
                <a:latin typeface="Calibri" panose="020F0502020204030204"/>
                <a:ea typeface="Calibri" panose="020F0502020204030204" pitchFamily="34" charset="0"/>
                <a:cs typeface="Calibri" panose="020F0502020204030204"/>
              </a:rPr>
              <a:t>Now let’s take you on a tour of the Colorado Educator Shortage GIS application. </a:t>
            </a:r>
            <a:endParaRPr lang="en-US" dirty="0">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48</a:t>
            </a:fld>
            <a:endParaRPr lang="en-US" dirty="0"/>
          </a:p>
        </p:txBody>
      </p:sp>
    </p:spTree>
    <p:extLst>
      <p:ext uri="{BB962C8B-B14F-4D97-AF65-F5344CB8AC3E}">
        <p14:creationId xmlns:p14="http://schemas.microsoft.com/office/powerpoint/2010/main" val="4018416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go over the process of identifying key findings using the GIS map. As we explore, analyze, and reflect on data displayed in the map, it’s important to keep in mind that we are exploring relationships, not causes, among these data. The map is a starting point that can be used to help facilitate dialogue and foster collaboration and partnership building among diverse groups of stakeholders (e.g., traditional and alternative educator preparation program leaders, including BOCES and other designated agencies; school district hiring managers and personnel directors; other entities working to strengthen the educator pipeline). Together, stakeholders can then engage in root cause analysis, identify strategies aligned to root causes using an equity-focused lens, and create and implement an action plan to test the effectiveness of their strategies in strengthening and diversifying the Colorado educator workforce. </a:t>
            </a:r>
          </a:p>
        </p:txBody>
      </p:sp>
      <p:sp>
        <p:nvSpPr>
          <p:cNvPr id="4" name="Slide Number Placeholder 3"/>
          <p:cNvSpPr>
            <a:spLocks noGrp="1"/>
          </p:cNvSpPr>
          <p:nvPr>
            <p:ph type="sldNum" sz="quarter" idx="5"/>
          </p:nvPr>
        </p:nvSpPr>
        <p:spPr/>
        <p:txBody>
          <a:bodyPr/>
          <a:lstStyle/>
          <a:p>
            <a:fld id="{5ED5B1B5-FE79-194A-B044-878094A079E9}" type="slidenum">
              <a:rPr lang="en-US" smtClean="0"/>
              <a:t>49</a:t>
            </a:fld>
            <a:endParaRPr lang="en-US" dirty="0"/>
          </a:p>
        </p:txBody>
      </p:sp>
    </p:spTree>
    <p:extLst>
      <p:ext uri="{BB962C8B-B14F-4D97-AF65-F5344CB8AC3E}">
        <p14:creationId xmlns:p14="http://schemas.microsoft.com/office/powerpoint/2010/main" val="544579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three steps to exploring the data in the GIS map. The first step is to identify key findings or explore what do the data say. The second step is to look across the different findings and identify data interpretations. A data interpretation explores “so what” does the data mean. The third step is to create recommendations based on the findings and data interpretations or think about what we want to consider. This could be policy or practice recommendations based on the findings and data interpretations. </a:t>
            </a:r>
          </a:p>
          <a:p>
            <a:endParaRPr lang="en-US" dirty="0">
              <a:cs typeface="Calibri"/>
            </a:endParaRPr>
          </a:p>
          <a:p>
            <a:r>
              <a:rPr lang="en-US" dirty="0">
                <a:cs typeface="Calibri"/>
              </a:rPr>
              <a:t>We’ll go into greater details on the first step and then identify findings from the GIS map.</a:t>
            </a:r>
          </a:p>
        </p:txBody>
      </p:sp>
      <p:sp>
        <p:nvSpPr>
          <p:cNvPr id="4" name="Slide Number Placeholder 3"/>
          <p:cNvSpPr>
            <a:spLocks noGrp="1"/>
          </p:cNvSpPr>
          <p:nvPr>
            <p:ph type="sldNum" sz="quarter" idx="5"/>
          </p:nvPr>
        </p:nvSpPr>
        <p:spPr/>
        <p:txBody>
          <a:bodyPr/>
          <a:lstStyle/>
          <a:p>
            <a:fld id="{5ED5B1B5-FE79-194A-B044-878094A079E9}" type="slidenum">
              <a:rPr lang="en-US" smtClean="0"/>
              <a:t>50</a:t>
            </a:fld>
            <a:endParaRPr lang="en-US" dirty="0"/>
          </a:p>
        </p:txBody>
      </p:sp>
    </p:spTree>
    <p:extLst>
      <p:ext uri="{BB962C8B-B14F-4D97-AF65-F5344CB8AC3E}">
        <p14:creationId xmlns:p14="http://schemas.microsoft.com/office/powerpoint/2010/main" val="14693505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What is a finding? A finding is a statement of information or a data point. It is a fact or a salient or significant discovery. Findings can be quantitative or qualitative data. Findings can state something that is going well or something that needs improvement. Findings are statements that reflect the data, not perspective solutions or questions. Findings are not interpretations or attempt to make meaning of the data. </a:t>
            </a:r>
          </a:p>
          <a:p>
            <a:endParaRPr lang="en-US" b="1" dirty="0"/>
          </a:p>
        </p:txBody>
      </p:sp>
      <p:sp>
        <p:nvSpPr>
          <p:cNvPr id="4" name="Slide Number Placeholder 3"/>
          <p:cNvSpPr>
            <a:spLocks noGrp="1"/>
          </p:cNvSpPr>
          <p:nvPr>
            <p:ph type="sldNum" sz="quarter" idx="10"/>
          </p:nvPr>
        </p:nvSpPr>
        <p:spPr/>
        <p:txBody>
          <a:bodyPr/>
          <a:lstStyle/>
          <a:p>
            <a:fld id="{E4E59082-DD63-4D2F-8101-0F929A5FCE28}" type="slidenum">
              <a:rPr lang="en-US" smtClean="0"/>
              <a:pPr/>
              <a:t>51</a:t>
            </a:fld>
            <a:endParaRPr lang="en-US" dirty="0"/>
          </a:p>
        </p:txBody>
      </p:sp>
    </p:spTree>
    <p:extLst>
      <p:ext uri="{BB962C8B-B14F-4D97-AF65-F5344CB8AC3E}">
        <p14:creationId xmlns:p14="http://schemas.microsoft.com/office/powerpoint/2010/main" val="1788886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When developing findings from the data in the GIS map, it is important that they are clear so anyone could understand their meaning without further explanation. The finding should be a complete thought and sentence. All findings refer directly to the data. We’ll be documenting our findings and should write one finding per sticky note.</a:t>
            </a:r>
          </a:p>
          <a:p>
            <a:endParaRPr lang="en-US" b="1" u="none" dirty="0"/>
          </a:p>
        </p:txBody>
      </p:sp>
      <p:sp>
        <p:nvSpPr>
          <p:cNvPr id="4" name="Slide Number Placeholder 3"/>
          <p:cNvSpPr>
            <a:spLocks noGrp="1"/>
          </p:cNvSpPr>
          <p:nvPr>
            <p:ph type="sldNum" sz="quarter" idx="10"/>
          </p:nvPr>
        </p:nvSpPr>
        <p:spPr/>
        <p:txBody>
          <a:bodyPr/>
          <a:lstStyle/>
          <a:p>
            <a:fld id="{E4E59082-DD63-4D2F-8101-0F929A5FCE28}" type="slidenum">
              <a:rPr lang="en-US" smtClean="0"/>
              <a:pPr/>
              <a:t>52</a:t>
            </a:fld>
            <a:endParaRPr lang="en-US" dirty="0"/>
          </a:p>
        </p:txBody>
      </p:sp>
    </p:spTree>
    <p:extLst>
      <p:ext uri="{BB962C8B-B14F-4D97-AF65-F5344CB8AC3E}">
        <p14:creationId xmlns:p14="http://schemas.microsoft.com/office/powerpoint/2010/main" val="2574048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session if the first of a five modules designed to help district or regional teams use data to identify community specific strategies to strengthen and diversify the educator workforce. In the first module, teams will reflect on existing and past efforts to prepare, recruit, and retain diverse educators by conducting a landscape analysis. The second module guides teams in analyzing local data using a geographic information system map. In the third module, teams reflect on the data findings from the previous module and determine the root causes of their educator workforce challenges. For the fourth module, teams will explore new and existing strategies to address the root causes identified and determine which will be the best fit for their local needs and capacity. For the final module, teams will develop an action plan to implement the identified strategies to strengthen and diversify the educator workforce. </a:t>
            </a:r>
          </a:p>
        </p:txBody>
      </p:sp>
      <p:sp>
        <p:nvSpPr>
          <p:cNvPr id="4" name="Slide Number Placeholder 3"/>
          <p:cNvSpPr>
            <a:spLocks noGrp="1"/>
          </p:cNvSpPr>
          <p:nvPr>
            <p:ph type="sldNum" sz="quarter" idx="5"/>
          </p:nvPr>
        </p:nvSpPr>
        <p:spPr/>
        <p:txBody>
          <a:bodyPr/>
          <a:lstStyle/>
          <a:p>
            <a:fld id="{5ED5B1B5-FE79-194A-B044-878094A079E9}" type="slidenum">
              <a:rPr lang="en-US" smtClean="0"/>
              <a:t>7</a:t>
            </a:fld>
            <a:endParaRPr lang="en-US" dirty="0"/>
          </a:p>
        </p:txBody>
      </p:sp>
    </p:spTree>
    <p:extLst>
      <p:ext uri="{BB962C8B-B14F-4D97-AF65-F5344CB8AC3E}">
        <p14:creationId xmlns:p14="http://schemas.microsoft.com/office/powerpoint/2010/main" val="3589058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1" i="1" dirty="0"/>
              <a:t>Facilitation note: </a:t>
            </a:r>
            <a:r>
              <a:rPr lang="en-US" sz="1200" b="0" i="1" dirty="0"/>
              <a:t>Ask participants to select which is the best example of the finding. If facilitating a virtual session, participants could submit their responses via a poll or chat box. If facilitating in-person, participants could be called on to answer.</a:t>
            </a:r>
            <a:endParaRPr lang="en-US" b="1" u="none" dirty="0"/>
          </a:p>
          <a:p>
            <a:pPr eaLnBrk="1" hangingPunct="1"/>
            <a:endParaRPr lang="en-US" b="1" u="none" dirty="0"/>
          </a:p>
          <a:p>
            <a:pPr eaLnBrk="1" hangingPunct="1"/>
            <a:r>
              <a:rPr lang="en-US" b="0" u="none" dirty="0"/>
              <a:t>Read through these three examples and select which one is the </a:t>
            </a:r>
            <a:r>
              <a:rPr lang="en-US" b="1" u="none" dirty="0"/>
              <a:t>best </a:t>
            </a:r>
            <a:r>
              <a:rPr lang="en-US" b="0" u="none" dirty="0"/>
              <a:t>example of a finding. </a:t>
            </a:r>
          </a:p>
          <a:p>
            <a:pPr eaLnBrk="1" hangingPunct="1"/>
            <a:endParaRPr lang="en-US" b="0" u="none" dirty="0"/>
          </a:p>
          <a:p>
            <a:pPr eaLnBrk="1" hangingPunct="1"/>
            <a:r>
              <a:rPr lang="en-US" b="0" u="none" dirty="0"/>
              <a:t>The second finding is the best example because it is a complete sentence, it is clear, and refers directly to the data. The third example could also be an example of a finding, but it is not the best example. The word “majority” could have different meaning to different people. This example could be strengthened by stating a specific number of districts or replacing majority by “almost all.” </a:t>
            </a:r>
          </a:p>
          <a:p>
            <a:pPr eaLnBrk="1" hangingPunct="1"/>
            <a:endParaRPr lang="en-US" b="1" u="none" dirty="0"/>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i="0" baseline="0" dirty="0"/>
          </a:p>
        </p:txBody>
      </p:sp>
      <p:sp>
        <p:nvSpPr>
          <p:cNvPr id="4" name="Slide Number Placeholder 3"/>
          <p:cNvSpPr>
            <a:spLocks noGrp="1"/>
          </p:cNvSpPr>
          <p:nvPr>
            <p:ph type="sldNum" sz="quarter" idx="10"/>
          </p:nvPr>
        </p:nvSpPr>
        <p:spPr/>
        <p:txBody>
          <a:bodyPr/>
          <a:lstStyle/>
          <a:p>
            <a:fld id="{E4E59082-DD63-4D2F-8101-0F929A5FCE28}" type="slidenum">
              <a:rPr lang="en-US" smtClean="0"/>
              <a:pPr/>
              <a:t>53</a:t>
            </a:fld>
            <a:endParaRPr lang="en-US" dirty="0"/>
          </a:p>
        </p:txBody>
      </p:sp>
    </p:spTree>
    <p:extLst>
      <p:ext uri="{BB962C8B-B14F-4D97-AF65-F5344CB8AC3E}">
        <p14:creationId xmlns:p14="http://schemas.microsoft.com/office/powerpoint/2010/main" val="3142232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Facilitation note: </a:t>
            </a:r>
            <a:r>
              <a:rPr lang="en-US" b="0" i="1" dirty="0"/>
              <a:t>Refer to pages </a:t>
            </a:r>
            <a:r>
              <a:rPr lang="en-US" i="1" dirty="0"/>
              <a:t>10-11</a:t>
            </a:r>
            <a:r>
              <a:rPr lang="en-US" b="0" i="1" dirty="0"/>
              <a:t> in the Facilitator’s Guide for further instructions on how to facilitate this discussion. Recommend assigning 3 to 5 participants per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Everyone will work in teams and will be assigned two essential questions or dashboard in the GIS map. Each group will explore the data in the map and identify key findings. </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54</a:t>
            </a:fld>
            <a:endParaRPr lang="en-US" dirty="0"/>
          </a:p>
        </p:txBody>
      </p:sp>
    </p:spTree>
    <p:extLst>
      <p:ext uri="{BB962C8B-B14F-4D97-AF65-F5344CB8AC3E}">
        <p14:creationId xmlns:p14="http://schemas.microsoft.com/office/powerpoint/2010/main" val="3360948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Facilitation note: </a:t>
            </a:r>
            <a:r>
              <a:rPr lang="en-US" sz="1200" b="0" i="1" dirty="0"/>
              <a:t>Update the slide depending if you’re facilitating in-person or virtually.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t>Groups will document their key findings using sticky notes. At the top of your sticky note, write the name of your dashboard. For example, “Educator Mobility/Attrition” or “Labor Market.” Then in the body of the sticky note, write your findings. Remember that findings must be a complete sentence, clear, specific, and limit one finding per sticky note. </a:t>
            </a:r>
            <a:endParaRPr lang="en-US" b="1" i="0" u="none" dirty="0"/>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55</a:t>
            </a:fld>
            <a:endParaRPr lang="en-US" dirty="0"/>
          </a:p>
        </p:txBody>
      </p:sp>
    </p:spTree>
    <p:extLst>
      <p:ext uri="{BB962C8B-B14F-4D97-AF65-F5344CB8AC3E}">
        <p14:creationId xmlns:p14="http://schemas.microsoft.com/office/powerpoint/2010/main" val="563987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group should assign someone to serve in three different roles. First, a notetaker who will write the group’s key findings on sticky notes. Second, a reporter who will share out one key finding from the group during the share-out. The final role is a navigator who will lead driving the GIS map by clicking on the different filters, pop-ups, and zooming the map. It is important the group provides feedback to each of these roles to capture the group’s perspectives. </a:t>
            </a:r>
          </a:p>
        </p:txBody>
      </p:sp>
      <p:sp>
        <p:nvSpPr>
          <p:cNvPr id="4" name="Slide Number Placeholder 3"/>
          <p:cNvSpPr>
            <a:spLocks noGrp="1"/>
          </p:cNvSpPr>
          <p:nvPr>
            <p:ph type="sldNum" sz="quarter" idx="5"/>
          </p:nvPr>
        </p:nvSpPr>
        <p:spPr/>
        <p:txBody>
          <a:bodyPr/>
          <a:lstStyle/>
          <a:p>
            <a:fld id="{5ED5B1B5-FE79-194A-B044-878094A079E9}" type="slidenum">
              <a:rPr lang="en-US" smtClean="0"/>
              <a:t>56</a:t>
            </a:fld>
            <a:endParaRPr lang="en-US" dirty="0"/>
          </a:p>
        </p:txBody>
      </p:sp>
    </p:spTree>
    <p:extLst>
      <p:ext uri="{BB962C8B-B14F-4D97-AF65-F5344CB8AC3E}">
        <p14:creationId xmlns:p14="http://schemas.microsoft.com/office/powerpoint/2010/main" val="16228214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group will share out from their work. The reporter will share what was the essential question or dashboard that their group worked on and one key finding.</a:t>
            </a:r>
          </a:p>
        </p:txBody>
      </p:sp>
      <p:sp>
        <p:nvSpPr>
          <p:cNvPr id="4" name="Slide Number Placeholder 3"/>
          <p:cNvSpPr>
            <a:spLocks noGrp="1"/>
          </p:cNvSpPr>
          <p:nvPr>
            <p:ph type="sldNum" sz="quarter" idx="5"/>
          </p:nvPr>
        </p:nvSpPr>
        <p:spPr/>
        <p:txBody>
          <a:bodyPr/>
          <a:lstStyle/>
          <a:p>
            <a:fld id="{5ED5B1B5-FE79-194A-B044-878094A079E9}" type="slidenum">
              <a:rPr lang="en-US" smtClean="0"/>
              <a:t>57</a:t>
            </a:fld>
            <a:endParaRPr lang="en-US" dirty="0"/>
          </a:p>
        </p:txBody>
      </p:sp>
    </p:spTree>
    <p:extLst>
      <p:ext uri="{BB962C8B-B14F-4D97-AF65-F5344CB8AC3E}">
        <p14:creationId xmlns:p14="http://schemas.microsoft.com/office/powerpoint/2010/main" val="3174132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Facilitation note: </a:t>
            </a:r>
            <a:r>
              <a:rPr lang="en-US" b="0" i="1" dirty="0"/>
              <a:t>Transition to a break or conclude first session, reminding audience when and where second session will be held. </a:t>
            </a: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58</a:t>
            </a:fld>
            <a:endParaRPr lang="en-US" dirty="0"/>
          </a:p>
        </p:txBody>
      </p:sp>
    </p:spTree>
    <p:extLst>
      <p:ext uri="{BB962C8B-B14F-4D97-AF65-F5344CB8AC3E}">
        <p14:creationId xmlns:p14="http://schemas.microsoft.com/office/powerpoint/2010/main" val="2751803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explored some key findings, we’ll go over the process for identifying data interpretations. </a:t>
            </a:r>
          </a:p>
        </p:txBody>
      </p:sp>
      <p:sp>
        <p:nvSpPr>
          <p:cNvPr id="4" name="Slide Number Placeholder 3"/>
          <p:cNvSpPr>
            <a:spLocks noGrp="1"/>
          </p:cNvSpPr>
          <p:nvPr>
            <p:ph type="sldNum" sz="quarter" idx="5"/>
          </p:nvPr>
        </p:nvSpPr>
        <p:spPr/>
        <p:txBody>
          <a:bodyPr/>
          <a:lstStyle/>
          <a:p>
            <a:fld id="{5ED5B1B5-FE79-194A-B044-878094A079E9}" type="slidenum">
              <a:rPr lang="en-US" smtClean="0"/>
              <a:t>59</a:t>
            </a:fld>
            <a:endParaRPr lang="en-US" dirty="0"/>
          </a:p>
        </p:txBody>
      </p:sp>
    </p:spTree>
    <p:extLst>
      <p:ext uri="{BB962C8B-B14F-4D97-AF65-F5344CB8AC3E}">
        <p14:creationId xmlns:p14="http://schemas.microsoft.com/office/powerpoint/2010/main" val="416308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next step in our process is to explore what the data mean. We’ll examine our findings and begin to develop data interpretations. </a:t>
            </a:r>
          </a:p>
        </p:txBody>
      </p:sp>
      <p:sp>
        <p:nvSpPr>
          <p:cNvPr id="4" name="Slide Number Placeholder 3"/>
          <p:cNvSpPr>
            <a:spLocks noGrp="1"/>
          </p:cNvSpPr>
          <p:nvPr>
            <p:ph type="sldNum" sz="quarter" idx="5"/>
          </p:nvPr>
        </p:nvSpPr>
        <p:spPr/>
        <p:txBody>
          <a:bodyPr/>
          <a:lstStyle/>
          <a:p>
            <a:fld id="{5ED5B1B5-FE79-194A-B044-878094A079E9}" type="slidenum">
              <a:rPr lang="en-US" smtClean="0"/>
              <a:t>60</a:t>
            </a:fld>
            <a:endParaRPr lang="en-US" dirty="0"/>
          </a:p>
        </p:txBody>
      </p:sp>
    </p:spTree>
    <p:extLst>
      <p:ext uri="{BB962C8B-B14F-4D97-AF65-F5344CB8AC3E}">
        <p14:creationId xmlns:p14="http://schemas.microsoft.com/office/powerpoint/2010/main" val="35618337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develop data interpretations, first we’ll read through all the findings. Next, we’ll reflect on the findings and consider if there are any themes, patterns, or trends across the different findings. Based on those themes or trends, group the different findings together. For example, you may have different findings that focus on equity issues or findings that highlight financial constraints. Then looking at each group of findings, record your data interpretation on a new sticky note. </a:t>
            </a:r>
          </a:p>
        </p:txBody>
      </p:sp>
      <p:sp>
        <p:nvSpPr>
          <p:cNvPr id="4" name="Slide Number Placeholder 3"/>
          <p:cNvSpPr>
            <a:spLocks noGrp="1"/>
          </p:cNvSpPr>
          <p:nvPr>
            <p:ph type="sldNum" sz="quarter" idx="5"/>
          </p:nvPr>
        </p:nvSpPr>
        <p:spPr/>
        <p:txBody>
          <a:bodyPr/>
          <a:lstStyle/>
          <a:p>
            <a:fld id="{5ED5B1B5-FE79-194A-B044-878094A079E9}" type="slidenum">
              <a:rPr lang="en-US" smtClean="0"/>
              <a:t>61</a:t>
            </a:fld>
            <a:endParaRPr lang="en-US" dirty="0"/>
          </a:p>
        </p:txBody>
      </p:sp>
    </p:spTree>
    <p:extLst>
      <p:ext uri="{BB962C8B-B14F-4D97-AF65-F5344CB8AC3E}">
        <p14:creationId xmlns:p14="http://schemas.microsoft.com/office/powerpoint/2010/main" val="20343034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group your findings, first consider themes across the different findings. For example, the findings can be groups by themes that are based on specific topics such as issues related to equity or financial challenges. Another approach to grouping findings is based on a specific region or entity such as findings by specific schools or school-levels, districts, or preparation programs. You could also group findings by specific roles such as teacher or principal. You may apply the same finding to multiple theme groupings. The purpose of grouping the findings by themes is to help identify patterns or trends across the findings and then to develop a hypothesis or make meaning as to why we’re seeing this trends in the data.</a:t>
            </a:r>
          </a:p>
        </p:txBody>
      </p:sp>
      <p:sp>
        <p:nvSpPr>
          <p:cNvPr id="4" name="Slide Number Placeholder 3"/>
          <p:cNvSpPr>
            <a:spLocks noGrp="1"/>
          </p:cNvSpPr>
          <p:nvPr>
            <p:ph type="sldNum" sz="quarter" idx="5"/>
          </p:nvPr>
        </p:nvSpPr>
        <p:spPr/>
        <p:txBody>
          <a:bodyPr/>
          <a:lstStyle/>
          <a:p>
            <a:fld id="{5ED5B1B5-FE79-194A-B044-878094A079E9}" type="slidenum">
              <a:rPr lang="en-US" smtClean="0"/>
              <a:t>62</a:t>
            </a:fld>
            <a:endParaRPr lang="en-US" dirty="0"/>
          </a:p>
        </p:txBody>
      </p:sp>
    </p:spTree>
    <p:extLst>
      <p:ext uri="{BB962C8B-B14F-4D97-AF65-F5344CB8AC3E}">
        <p14:creationId xmlns:p14="http://schemas.microsoft.com/office/powerpoint/2010/main" val="189929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defRPr/>
            </a:pPr>
            <a:r>
              <a:rPr lang="en-US" sz="1200" b="1" i="1" dirty="0"/>
              <a:t>Facilitation note: </a:t>
            </a:r>
            <a:r>
              <a:rPr lang="en-US" sz="1200" b="0" i="1" dirty="0"/>
              <a:t>Please see Table 1 </a:t>
            </a:r>
            <a:r>
              <a:rPr lang="en-US" i="1" dirty="0"/>
              <a:t>in Module 1 in</a:t>
            </a:r>
            <a:r>
              <a:rPr lang="en-US" sz="1200" b="0" i="1" dirty="0"/>
              <a:t> the Facilitator’s Guide for an outline of all the materials needed for the session for both in-person and virtual facilitation. Update this slide to reflect the specific materials depending on the mode of facilitation. The handout for the session can be found in </a:t>
            </a:r>
            <a:r>
              <a:rPr lang="en-US" i="1" dirty="0"/>
              <a:t>Appendix</a:t>
            </a:r>
            <a:r>
              <a:rPr lang="en-US" sz="1200" b="0" i="1" dirty="0"/>
              <a:t> </a:t>
            </a:r>
            <a:r>
              <a:rPr lang="en-US" i="1" dirty="0"/>
              <a:t>A of the </a:t>
            </a:r>
            <a:r>
              <a:rPr lang="en-US" sz="1200" b="0" i="1" dirty="0"/>
              <a:t>facilitator’s guide. </a:t>
            </a:r>
          </a:p>
          <a:p>
            <a:endParaRPr lang="en-US" dirty="0"/>
          </a:p>
          <a:p>
            <a:endParaRPr lang="en-US" dirty="0"/>
          </a:p>
          <a:p>
            <a:pPr marL="0" indent="0">
              <a:buNone/>
            </a:pPr>
            <a:r>
              <a:rPr lang="en-US" dirty="0"/>
              <a:t>For this session, we’ll use the module handout to help guide our work together. </a:t>
            </a:r>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8</a:t>
            </a:fld>
            <a:endParaRPr lang="en-US" dirty="0"/>
          </a:p>
        </p:txBody>
      </p:sp>
    </p:spTree>
    <p:extLst>
      <p:ext uri="{BB962C8B-B14F-4D97-AF65-F5344CB8AC3E}">
        <p14:creationId xmlns:p14="http://schemas.microsoft.com/office/powerpoint/2010/main" val="1318445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data interpretation is a hypothesis as to why a pattern in the data is occurring. The groups are making meaning of what they see in the data. The data interpretation should connect to the data identified in the findings and used the group’s contextual knowledge of what is going on in the district or region in Colorado. You may develop one data interpretation based on one finding or multiple findings.</a:t>
            </a:r>
          </a:p>
          <a:p>
            <a:endParaRPr lang="en-US" dirty="0"/>
          </a:p>
          <a:p>
            <a:r>
              <a:rPr lang="en-US" dirty="0"/>
              <a:t>Here are some examples of a data interpretation developed from one finding and another example based on two findings. You may develop multiple data interpretations from the same set of findings. For example, in the first example on this slide, another data interpretation you could add is that “the working conditions in these schools may be so challenging that teachers do not feel comfortable or safe responding to the TLCC survey.” </a:t>
            </a:r>
          </a:p>
        </p:txBody>
      </p:sp>
      <p:sp>
        <p:nvSpPr>
          <p:cNvPr id="4" name="Slide Number Placeholder 3"/>
          <p:cNvSpPr>
            <a:spLocks noGrp="1"/>
          </p:cNvSpPr>
          <p:nvPr>
            <p:ph type="sldNum" sz="quarter" idx="5"/>
          </p:nvPr>
        </p:nvSpPr>
        <p:spPr/>
        <p:txBody>
          <a:bodyPr/>
          <a:lstStyle/>
          <a:p>
            <a:fld id="{5ED5B1B5-FE79-194A-B044-878094A079E9}" type="slidenum">
              <a:rPr lang="en-US" smtClean="0"/>
              <a:t>63</a:t>
            </a:fld>
            <a:endParaRPr lang="en-US" dirty="0"/>
          </a:p>
        </p:txBody>
      </p:sp>
    </p:spTree>
    <p:extLst>
      <p:ext uri="{BB962C8B-B14F-4D97-AF65-F5344CB8AC3E}">
        <p14:creationId xmlns:p14="http://schemas.microsoft.com/office/powerpoint/2010/main" val="4255249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Facilitation note: </a:t>
            </a:r>
            <a:r>
              <a:rPr lang="en-US" sz="1200" b="0" i="1" dirty="0"/>
              <a:t>Update the slide depending if you’re facilitating in-person or virtually.</a:t>
            </a:r>
          </a:p>
          <a:p>
            <a:endParaRPr lang="en-US" dirty="0"/>
          </a:p>
          <a:p>
            <a:endParaRPr lang="en-US" dirty="0"/>
          </a:p>
          <a:p>
            <a:r>
              <a:rPr lang="en-US" dirty="0"/>
              <a:t>We’ll break out into the same groups to develop data interpretations. Each group will be assigned one to two themes. Select a new person to serve as the notetaker. </a:t>
            </a:r>
          </a:p>
        </p:txBody>
      </p:sp>
      <p:sp>
        <p:nvSpPr>
          <p:cNvPr id="4" name="Slide Number Placeholder 3"/>
          <p:cNvSpPr>
            <a:spLocks noGrp="1"/>
          </p:cNvSpPr>
          <p:nvPr>
            <p:ph type="sldNum" sz="quarter" idx="5"/>
          </p:nvPr>
        </p:nvSpPr>
        <p:spPr/>
        <p:txBody>
          <a:bodyPr/>
          <a:lstStyle/>
          <a:p>
            <a:fld id="{5ED5B1B5-FE79-194A-B044-878094A079E9}" type="slidenum">
              <a:rPr lang="en-US" smtClean="0"/>
              <a:t>64</a:t>
            </a:fld>
            <a:endParaRPr lang="en-US" dirty="0"/>
          </a:p>
        </p:txBody>
      </p:sp>
    </p:spTree>
    <p:extLst>
      <p:ext uri="{BB962C8B-B14F-4D97-AF65-F5344CB8AC3E}">
        <p14:creationId xmlns:p14="http://schemas.microsoft.com/office/powerpoint/2010/main" val="41001826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go over the process for identifying creating recommendations. </a:t>
            </a:r>
          </a:p>
        </p:txBody>
      </p:sp>
      <p:sp>
        <p:nvSpPr>
          <p:cNvPr id="4" name="Slide Number Placeholder 3"/>
          <p:cNvSpPr>
            <a:spLocks noGrp="1"/>
          </p:cNvSpPr>
          <p:nvPr>
            <p:ph type="sldNum" sz="quarter" idx="5"/>
          </p:nvPr>
        </p:nvSpPr>
        <p:spPr/>
        <p:txBody>
          <a:bodyPr/>
          <a:lstStyle/>
          <a:p>
            <a:fld id="{5ED5B1B5-FE79-194A-B044-878094A079E9}" type="slidenum">
              <a:rPr lang="en-US" smtClean="0"/>
              <a:t>65</a:t>
            </a:fld>
            <a:endParaRPr lang="en-US" dirty="0"/>
          </a:p>
        </p:txBody>
      </p:sp>
    </p:spTree>
    <p:extLst>
      <p:ext uri="{BB962C8B-B14F-4D97-AF65-F5344CB8AC3E}">
        <p14:creationId xmlns:p14="http://schemas.microsoft.com/office/powerpoint/2010/main" val="14050500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final step in this process is to create recommendations. Based on our findings and data interpretations, what do we want to consider for next steps to strengthen the educator workforce pipeline.</a:t>
            </a:r>
          </a:p>
        </p:txBody>
      </p:sp>
      <p:sp>
        <p:nvSpPr>
          <p:cNvPr id="4" name="Slide Number Placeholder 3"/>
          <p:cNvSpPr>
            <a:spLocks noGrp="1"/>
          </p:cNvSpPr>
          <p:nvPr>
            <p:ph type="sldNum" sz="quarter" idx="5"/>
          </p:nvPr>
        </p:nvSpPr>
        <p:spPr/>
        <p:txBody>
          <a:bodyPr/>
          <a:lstStyle/>
          <a:p>
            <a:fld id="{5ED5B1B5-FE79-194A-B044-878094A079E9}" type="slidenum">
              <a:rPr lang="en-US" smtClean="0"/>
              <a:t>66</a:t>
            </a:fld>
            <a:endParaRPr lang="en-US" dirty="0"/>
          </a:p>
        </p:txBody>
      </p:sp>
    </p:spTree>
    <p:extLst>
      <p:ext uri="{BB962C8B-B14F-4D97-AF65-F5344CB8AC3E}">
        <p14:creationId xmlns:p14="http://schemas.microsoft.com/office/powerpoint/2010/main" val="2981659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developing data interpretations for all the findings, we’ll write recommendations or considerations. For each data interpretation, brainstorm potential strategies or recommendations to address the educator workforce pipeline challenge or opportunity. Note each consideration on a stick note. </a:t>
            </a:r>
          </a:p>
        </p:txBody>
      </p:sp>
      <p:sp>
        <p:nvSpPr>
          <p:cNvPr id="4" name="Slide Number Placeholder 3"/>
          <p:cNvSpPr>
            <a:spLocks noGrp="1"/>
          </p:cNvSpPr>
          <p:nvPr>
            <p:ph type="sldNum" sz="quarter" idx="5"/>
          </p:nvPr>
        </p:nvSpPr>
        <p:spPr/>
        <p:txBody>
          <a:bodyPr/>
          <a:lstStyle/>
          <a:p>
            <a:fld id="{5ED5B1B5-FE79-194A-B044-878094A079E9}" type="slidenum">
              <a:rPr lang="en-US" smtClean="0"/>
              <a:t>67</a:t>
            </a:fld>
            <a:endParaRPr lang="en-US" dirty="0"/>
          </a:p>
        </p:txBody>
      </p:sp>
    </p:spTree>
    <p:extLst>
      <p:ext uri="{BB962C8B-B14F-4D97-AF65-F5344CB8AC3E}">
        <p14:creationId xmlns:p14="http://schemas.microsoft.com/office/powerpoint/2010/main" val="17196481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develop a recommendation, brainstorm possible strategies, policies, or practices that could address the challenge or opportunity uncovered for each data interpretation. The recommendation could focus on an area to prioritize within the educator pipeline such as improving working conditions or supporting recruitment efforts in rural areas. The recommendation may focus on a specific strategy to implement that will address the challenges such as developing a grow-your-own program or creating a new hiring protocol. There may be an area that will require further research or additional data and that could be the recommendation in order to explore the issue further. </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68</a:t>
            </a:fld>
            <a:endParaRPr lang="en-US" dirty="0"/>
          </a:p>
        </p:txBody>
      </p:sp>
    </p:spTree>
    <p:extLst>
      <p:ext uri="{BB962C8B-B14F-4D97-AF65-F5344CB8AC3E}">
        <p14:creationId xmlns:p14="http://schemas.microsoft.com/office/powerpoint/2010/main" val="37351365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Facilitation note: </a:t>
            </a:r>
            <a:r>
              <a:rPr lang="en-US" b="0" i="1" dirty="0"/>
              <a:t>Refer to pages </a:t>
            </a:r>
            <a:r>
              <a:rPr lang="en-US" i="1" dirty="0"/>
              <a:t>12-14</a:t>
            </a:r>
            <a:r>
              <a:rPr lang="en-US" b="0" i="1" dirty="0"/>
              <a:t> in the Facilitator’s Guide for further instructions on how to facilitate this discussion. Update this slide if facilitating in-person versus virtually.</a:t>
            </a:r>
            <a:endParaRPr lang="en-US" dirty="0"/>
          </a:p>
          <a:p>
            <a:endParaRPr lang="en-US" dirty="0"/>
          </a:p>
          <a:p>
            <a:r>
              <a:rPr lang="en-US" dirty="0"/>
              <a:t>In your workbook on Table B9, each group will document write their data interpretations and create the corresponding recommendation. It is possible to have multiple recommendations for one data interpretation. Once you’ve finished developing the recommendations, consider who will be responsible for enacting this recommendation and note this on the “who” column. This could be specific individual or individuals or entities. Finally, consider a specific timeline for implementing the recommendation on the last column. This could be categorizing recommendations by short and long-term or adding a specific time period. </a:t>
            </a:r>
            <a:endParaRPr lang="en-US"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69</a:t>
            </a:fld>
            <a:endParaRPr lang="en-US" dirty="0"/>
          </a:p>
        </p:txBody>
      </p:sp>
    </p:spTree>
    <p:extLst>
      <p:ext uri="{BB962C8B-B14F-4D97-AF65-F5344CB8AC3E}">
        <p14:creationId xmlns:p14="http://schemas.microsoft.com/office/powerpoint/2010/main" val="29703242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break out into the same groups to create recommendations. You may assign different people to serve as the reporter and notetaker. </a:t>
            </a:r>
          </a:p>
        </p:txBody>
      </p:sp>
      <p:sp>
        <p:nvSpPr>
          <p:cNvPr id="4" name="Slide Number Placeholder 3"/>
          <p:cNvSpPr>
            <a:spLocks noGrp="1"/>
          </p:cNvSpPr>
          <p:nvPr>
            <p:ph type="sldNum" sz="quarter" idx="5"/>
          </p:nvPr>
        </p:nvSpPr>
        <p:spPr/>
        <p:txBody>
          <a:bodyPr/>
          <a:lstStyle/>
          <a:p>
            <a:fld id="{5ED5B1B5-FE79-194A-B044-878094A079E9}" type="slidenum">
              <a:rPr lang="en-US" smtClean="0"/>
              <a:t>70</a:t>
            </a:fld>
            <a:endParaRPr lang="en-US" dirty="0"/>
          </a:p>
        </p:txBody>
      </p:sp>
    </p:spTree>
    <p:extLst>
      <p:ext uri="{BB962C8B-B14F-4D97-AF65-F5344CB8AC3E}">
        <p14:creationId xmlns:p14="http://schemas.microsoft.com/office/powerpoint/2010/main" val="39174280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group will share their recommendations and corresponding data interpretations. After each group presents, the other groups will have an opportunity to add any additional recommendations or feedback to the list of recommendations.  </a:t>
            </a:r>
          </a:p>
        </p:txBody>
      </p:sp>
      <p:sp>
        <p:nvSpPr>
          <p:cNvPr id="4" name="Slide Number Placeholder 3"/>
          <p:cNvSpPr>
            <a:spLocks noGrp="1"/>
          </p:cNvSpPr>
          <p:nvPr>
            <p:ph type="sldNum" sz="quarter" idx="5"/>
          </p:nvPr>
        </p:nvSpPr>
        <p:spPr/>
        <p:txBody>
          <a:bodyPr/>
          <a:lstStyle/>
          <a:p>
            <a:fld id="{5ED5B1B5-FE79-194A-B044-878094A079E9}" type="slidenum">
              <a:rPr lang="en-US" smtClean="0"/>
              <a:t>71</a:t>
            </a:fld>
            <a:endParaRPr lang="en-US" dirty="0"/>
          </a:p>
        </p:txBody>
      </p:sp>
    </p:spTree>
    <p:extLst>
      <p:ext uri="{BB962C8B-B14F-4D97-AF65-F5344CB8AC3E}">
        <p14:creationId xmlns:p14="http://schemas.microsoft.com/office/powerpoint/2010/main" val="2940788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 a list of references supporting the study of </a:t>
            </a:r>
            <a:r>
              <a:rPr lang="en-US" sz="1200" b="0" i="0" kern="1200" dirty="0">
                <a:solidFill>
                  <a:schemeClr val="tx1"/>
                </a:solidFill>
                <a:effectLst/>
                <a:latin typeface="+mn-lt"/>
                <a:ea typeface="+mn-ea"/>
                <a:cs typeface="+mn-cs"/>
              </a:rPr>
              <a:t>unequal access to resources and opportunities through the consideration and exploration of place effects.</a:t>
            </a: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72</a:t>
            </a:fld>
            <a:endParaRPr lang="en-US" dirty="0"/>
          </a:p>
        </p:txBody>
      </p:sp>
    </p:spTree>
    <p:extLst>
      <p:ext uri="{BB962C8B-B14F-4D97-AF65-F5344CB8AC3E}">
        <p14:creationId xmlns:p14="http://schemas.microsoft.com/office/powerpoint/2010/main" val="1184526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Facilitation note: </a:t>
            </a:r>
            <a:r>
              <a:rPr lang="en-US" b="0" i="1" dirty="0"/>
              <a:t>Refer to pages </a:t>
            </a:r>
            <a:r>
              <a:rPr lang="en-US" i="1" dirty="0"/>
              <a:t>2-5</a:t>
            </a:r>
            <a:r>
              <a:rPr lang="en-US" b="0" i="1" dirty="0"/>
              <a:t> in the Facilitator’s Guide for further instructions on how to facilitate this this activity virtually or in-person.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For your team, brainstorm a team name, draw a logo or mascot for your team, and draft the visions statement for the work of your team.</a:t>
            </a:r>
            <a:endParaRPr lang="en-US" b="0" i="0" dirty="0">
              <a:cs typeface="Calibri"/>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9</a:t>
            </a:fld>
            <a:endParaRPr lang="en-US" dirty="0"/>
          </a:p>
        </p:txBody>
      </p:sp>
    </p:spTree>
    <p:extLst>
      <p:ext uri="{BB962C8B-B14F-4D97-AF65-F5344CB8AC3E}">
        <p14:creationId xmlns:p14="http://schemas.microsoft.com/office/powerpoint/2010/main" val="18230664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1" i="1" dirty="0"/>
              <a:t>Facilitation note: </a:t>
            </a:r>
            <a:r>
              <a:rPr lang="en-US" b="0" i="1" dirty="0"/>
              <a:t>Welcome audience and segue to facilitator introductions on next slide.  If desired, individual participant introductions can also be included.</a:t>
            </a:r>
          </a:p>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75</a:t>
            </a:fld>
            <a:endParaRPr lang="en-US" dirty="0"/>
          </a:p>
        </p:txBody>
      </p:sp>
    </p:spTree>
    <p:extLst>
      <p:ext uri="{BB962C8B-B14F-4D97-AF65-F5344CB8AC3E}">
        <p14:creationId xmlns:p14="http://schemas.microsoft.com/office/powerpoint/2010/main" val="37741431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Facilitation note: </a:t>
            </a:r>
            <a:r>
              <a:rPr lang="en-US" b="0" i="1" dirty="0"/>
              <a:t>Update this slide with the name(s) of your facilitator(s). Introduce yourself including your background and experience related to the educator workforce. </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76</a:t>
            </a:fld>
            <a:endParaRPr lang="en-US" dirty="0"/>
          </a:p>
        </p:txBody>
      </p:sp>
    </p:spTree>
    <p:extLst>
      <p:ext uri="{BB962C8B-B14F-4D97-AF65-F5344CB8AC3E}">
        <p14:creationId xmlns:p14="http://schemas.microsoft.com/office/powerpoint/2010/main" val="1630180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During today’s session, we’ll identify barriers and challenges to addressing educator shortages and diversifying the workforce by reflecting on the data from the previous session. Next, we’ll categorize the challenges and identify root causes.</a:t>
            </a:r>
          </a:p>
        </p:txBody>
      </p:sp>
      <p:sp>
        <p:nvSpPr>
          <p:cNvPr id="4" name="Slide Number Placeholder 3"/>
          <p:cNvSpPr>
            <a:spLocks noGrp="1"/>
          </p:cNvSpPr>
          <p:nvPr>
            <p:ph type="sldNum" sz="quarter" idx="5"/>
          </p:nvPr>
        </p:nvSpPr>
        <p:spPr/>
        <p:txBody>
          <a:bodyPr/>
          <a:lstStyle/>
          <a:p>
            <a:fld id="{5ED5B1B5-FE79-194A-B044-878094A079E9}" type="slidenum">
              <a:rPr lang="en-US" smtClean="0"/>
              <a:t>77</a:t>
            </a:fld>
            <a:endParaRPr lang="en-US" dirty="0"/>
          </a:p>
        </p:txBody>
      </p:sp>
    </p:spTree>
    <p:extLst>
      <p:ext uri="{BB962C8B-B14F-4D97-AF65-F5344CB8AC3E}">
        <p14:creationId xmlns:p14="http://schemas.microsoft.com/office/powerpoint/2010/main" val="36936218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**Suggestions for norms. Update with your own norms or discussion guidelines.**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For our work to be productive and positive, we have some norms for our discussion together. First, we ask that everyone </a:t>
            </a:r>
            <a:r>
              <a:rPr lang="en-US" sz="1200" b="1" i="0" kern="1200" dirty="0">
                <a:solidFill>
                  <a:schemeClr val="tx1"/>
                </a:solidFill>
                <a:effectLst/>
                <a:latin typeface="+mn-lt"/>
                <a:ea typeface="+mn-ea"/>
                <a:cs typeface="+mn-cs"/>
              </a:rPr>
              <a:t>be present and attentive</a:t>
            </a:r>
            <a:r>
              <a:rPr lang="en-US" sz="1200" b="0" i="0" kern="1200" dirty="0">
                <a:solidFill>
                  <a:schemeClr val="tx1"/>
                </a:solidFill>
                <a:effectLst/>
                <a:latin typeface="+mn-lt"/>
                <a:ea typeface="+mn-ea"/>
                <a:cs typeface="+mn-cs"/>
              </a:rPr>
              <a:t>. Please minimize other distractions so you can be fully present and participate in the session. The next norm is to </a:t>
            </a:r>
            <a:r>
              <a:rPr lang="en-US" sz="1200" b="1" i="0" kern="1200" dirty="0">
                <a:solidFill>
                  <a:schemeClr val="tx1"/>
                </a:solidFill>
                <a:effectLst/>
                <a:latin typeface="+mn-lt"/>
                <a:ea typeface="+mn-ea"/>
                <a:cs typeface="+mn-cs"/>
              </a:rPr>
              <a:t>share the air</a:t>
            </a:r>
            <a:r>
              <a:rPr lang="en-US" sz="1200" b="0" i="0" kern="1200" dirty="0">
                <a:solidFill>
                  <a:schemeClr val="tx1"/>
                </a:solidFill>
                <a:effectLst/>
                <a:latin typeface="+mn-lt"/>
                <a:ea typeface="+mn-ea"/>
                <a:cs typeface="+mn-cs"/>
              </a:rPr>
              <a:t>. Please contribute freely to the discussion while also providing time for others to do so. The works benefits from hearing from all your diverse perspectives as we explore the root causes. Finally, we ask that everyone </a:t>
            </a:r>
            <a:r>
              <a:rPr lang="en-US" sz="1200" b="1" i="0" kern="1200" dirty="0">
                <a:solidFill>
                  <a:schemeClr val="tx1"/>
                </a:solidFill>
                <a:effectLst/>
                <a:latin typeface="+mn-lt"/>
                <a:ea typeface="+mn-ea"/>
                <a:cs typeface="+mn-cs"/>
              </a:rPr>
              <a:t>respect what is shared. </a:t>
            </a:r>
            <a:r>
              <a:rPr lang="en-US" sz="1200" b="0" i="0" kern="1200" dirty="0">
                <a:solidFill>
                  <a:schemeClr val="tx1"/>
                </a:solidFill>
                <a:effectLst/>
                <a:latin typeface="+mn-lt"/>
                <a:ea typeface="+mn-ea"/>
                <a:cs typeface="+mn-cs"/>
              </a:rPr>
              <a:t>Are there any other norms you would like to add?</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78</a:t>
            </a:fld>
            <a:endParaRPr lang="en-US" dirty="0"/>
          </a:p>
        </p:txBody>
      </p:sp>
    </p:spTree>
    <p:extLst>
      <p:ext uri="{BB962C8B-B14F-4D97-AF65-F5344CB8AC3E}">
        <p14:creationId xmlns:p14="http://schemas.microsoft.com/office/powerpoint/2010/main" val="66511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session is the third of a five modules designed to help district or regional teams use data to identify community specific strategies to strengthen and diversify the educator workforce. In the first module, teams reflected on existing and past efforts to prepare, recruit, and retain diverse educators by conducting a landscape analysis. The second module guided teams in analyzing local data using a geographic information system map. In this module, teams will reflect on the data findings from the previous module and determine the root causes of their educator workforce challenges. For the fourth module, teams will explore new and existing strategies to address the root causes identified and determine which will be the best fit for their local needs and capacity. For the final module, teams will develop an action plan to implement the identified strategies to strengthen and diversify the educator workforce.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0589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defRPr/>
            </a:pPr>
            <a:r>
              <a:rPr lang="en-US" sz="1200" b="1" i="1" dirty="0"/>
              <a:t>Facilitation note: </a:t>
            </a:r>
            <a:r>
              <a:rPr lang="en-US" sz="1200" b="0" i="1" dirty="0"/>
              <a:t>Please see Table 1 </a:t>
            </a:r>
            <a:r>
              <a:rPr lang="en-US" i="1" dirty="0"/>
              <a:t>in Module 3 in</a:t>
            </a:r>
            <a:r>
              <a:rPr lang="en-US" sz="1200" b="0" i="1" dirty="0"/>
              <a:t> the Facilitator’s Guide for an outline of all the materials needed for the session for both in-person and virtual facilitation. Update this slide to reflect the specific materials depending on the mode of facilitation.</a:t>
            </a:r>
          </a:p>
          <a:p>
            <a:endParaRPr lang="en-US" dirty="0"/>
          </a:p>
          <a:p>
            <a:endParaRPr lang="en-US" dirty="0"/>
          </a:p>
          <a:p>
            <a:pPr marL="0" indent="0">
              <a:buNone/>
            </a:pPr>
            <a:r>
              <a:rPr lang="en-US" dirty="0"/>
              <a:t>For this session, we’ll use the workbook that was completed during the data analysis session and use a new handout for the root cause analysis.</a:t>
            </a:r>
          </a:p>
        </p:txBody>
      </p:sp>
      <p:sp>
        <p:nvSpPr>
          <p:cNvPr id="4" name="Slide Number Placeholder 3"/>
          <p:cNvSpPr>
            <a:spLocks noGrp="1"/>
          </p:cNvSpPr>
          <p:nvPr>
            <p:ph type="sldNum" sz="quarter" idx="5"/>
          </p:nvPr>
        </p:nvSpPr>
        <p:spPr/>
        <p:txBody>
          <a:bodyPr/>
          <a:lstStyle/>
          <a:p>
            <a:fld id="{5ED5B1B5-FE79-194A-B044-878094A079E9}" type="slidenum">
              <a:rPr lang="en-US" smtClean="0"/>
              <a:t>80</a:t>
            </a:fld>
            <a:endParaRPr lang="en-US" dirty="0"/>
          </a:p>
        </p:txBody>
      </p:sp>
    </p:spTree>
    <p:extLst>
      <p:ext uri="{BB962C8B-B14F-4D97-AF65-F5344CB8AC3E}">
        <p14:creationId xmlns:p14="http://schemas.microsoft.com/office/powerpoint/2010/main" val="13184453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81</a:t>
            </a:fld>
            <a:endParaRPr lang="en-US" dirty="0"/>
          </a:p>
        </p:txBody>
      </p:sp>
    </p:spTree>
    <p:extLst>
      <p:ext uri="{BB962C8B-B14F-4D97-AF65-F5344CB8AC3E}">
        <p14:creationId xmlns:p14="http://schemas.microsoft.com/office/powerpoint/2010/main" val="23408453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0" i="0" dirty="0"/>
              <a:t>Before reflecting on the root causes to our challenges with educator shortages and diversity gaps, it is important to review the data analysis from the previous session. First, on your own, review the workbook we completed previously.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lang="en-US" sz="1200" b="0" i="0" dirty="0"/>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0" i="0" dirty="0"/>
              <a:t>Next, with a partner, discuss any data findings or data interpretations that stood out to you. Finally, let’s have one or two groups share out a reflection from the data analysis process. </a:t>
            </a:r>
          </a:p>
          <a:p>
            <a:pPr marL="0" indent="0">
              <a:buNone/>
            </a:pPr>
            <a:endParaRPr lang="en-US" dirty="0">
              <a:hlinkClick r:id="" action="ppaction://noaction"/>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82</a:t>
            </a:fld>
            <a:endParaRPr lang="en-US" dirty="0"/>
          </a:p>
        </p:txBody>
      </p:sp>
    </p:spTree>
    <p:extLst>
      <p:ext uri="{BB962C8B-B14F-4D97-AF65-F5344CB8AC3E}">
        <p14:creationId xmlns:p14="http://schemas.microsoft.com/office/powerpoint/2010/main" val="28488804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83</a:t>
            </a:fld>
            <a:endParaRPr lang="en-US" dirty="0"/>
          </a:p>
        </p:txBody>
      </p:sp>
    </p:spTree>
    <p:extLst>
      <p:ext uri="{BB962C8B-B14F-4D97-AF65-F5344CB8AC3E}">
        <p14:creationId xmlns:p14="http://schemas.microsoft.com/office/powerpoint/2010/main" val="24279390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0" i="0" dirty="0">
                <a:solidFill>
                  <a:srgbClr val="292929"/>
                </a:solidFill>
                <a:effectLst/>
                <a:latin typeface="Palatino Linotype" panose="02040502050505030304" pitchFamily="18" charset="0"/>
              </a:rPr>
              <a:t>What is the purpose of a root cause analysis? A root cause analysis is a systematic process for identifying the deepest underlying cause or causes of a problem. Addressing the root causes, rather than addressing obvious symptoms, enables stakeholders to permanently address a challenge. A root cause analysis is not a single methodology but, rather, is composed of many tools, processes, protocols, and perspectives. The root cause analysis will help us target comprehensive talent development solutions to the sources of the challenges. </a:t>
            </a: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84</a:t>
            </a:fld>
            <a:endParaRPr lang="en-US" dirty="0"/>
          </a:p>
        </p:txBody>
      </p:sp>
    </p:spTree>
    <p:extLst>
      <p:ext uri="{BB962C8B-B14F-4D97-AF65-F5344CB8AC3E}">
        <p14:creationId xmlns:p14="http://schemas.microsoft.com/office/powerpoint/2010/main" val="323494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Next, we’re going to discuss why it is important to focus on addressing educator shortages and diversity in Colorado. </a:t>
            </a:r>
          </a:p>
        </p:txBody>
      </p:sp>
      <p:sp>
        <p:nvSpPr>
          <p:cNvPr id="4" name="Slide Number Placeholder 3"/>
          <p:cNvSpPr>
            <a:spLocks noGrp="1"/>
          </p:cNvSpPr>
          <p:nvPr>
            <p:ph type="sldNum" sz="quarter" idx="5"/>
          </p:nvPr>
        </p:nvSpPr>
        <p:spPr/>
        <p:txBody>
          <a:bodyPr/>
          <a:lstStyle/>
          <a:p>
            <a:fld id="{5ED5B1B5-FE79-194A-B044-878094A079E9}" type="slidenum">
              <a:rPr lang="en-US" smtClean="0"/>
              <a:t>10</a:t>
            </a:fld>
            <a:endParaRPr lang="en-US" dirty="0"/>
          </a:p>
        </p:txBody>
      </p:sp>
    </p:spTree>
    <p:extLst>
      <p:ext uri="{BB962C8B-B14F-4D97-AF65-F5344CB8AC3E}">
        <p14:creationId xmlns:p14="http://schemas.microsoft.com/office/powerpoint/2010/main" val="34196646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We’ll provide an overview of the four steps for a root cause analysis. We’ll go in greater detail on each of these steps in the next few slides. First, we’ll refer to the data analysis from the previous session and identify the challenges highlighted in the data. Then, we’ll craft a problem statement. In the second step, we’ll brainstorm potential root causes to the challenges identified. In the third step, we’ll categorizes the causes and finally explore the root causes by completing the 5 whys in the fourth step. </a:t>
            </a:r>
          </a:p>
          <a:p>
            <a:endParaRPr lang="en-US" dirty="0"/>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85</a:t>
            </a:fld>
            <a:endParaRPr lang="en-US" dirty="0"/>
          </a:p>
        </p:txBody>
      </p:sp>
    </p:spTree>
    <p:extLst>
      <p:ext uri="{BB962C8B-B14F-4D97-AF65-F5344CB8AC3E}">
        <p14:creationId xmlns:p14="http://schemas.microsoft.com/office/powerpoint/2010/main" val="6762388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Refer to your data findings and interpretations from the previous module. First, reflect individually on the challenges surrounding educator shortages and diversifying the educator workforce based on the data. Next, as a team, brainstorm a list of challenges and document those in Table C1 of the handout. As a team, identify one challenge that seems most pressing. Refer to your data from the pervious session to help guide your decision. </a:t>
            </a:r>
          </a:p>
        </p:txBody>
      </p:sp>
      <p:sp>
        <p:nvSpPr>
          <p:cNvPr id="4" name="Slide Number Placeholder 3"/>
          <p:cNvSpPr>
            <a:spLocks noGrp="1"/>
          </p:cNvSpPr>
          <p:nvPr>
            <p:ph type="sldNum" sz="quarter" idx="5"/>
          </p:nvPr>
        </p:nvSpPr>
        <p:spPr/>
        <p:txBody>
          <a:bodyPr/>
          <a:lstStyle/>
          <a:p>
            <a:fld id="{5ED5B1B5-FE79-194A-B044-878094A079E9}" type="slidenum">
              <a:rPr lang="en-US" smtClean="0"/>
              <a:t>86</a:t>
            </a:fld>
            <a:endParaRPr lang="en-US" dirty="0"/>
          </a:p>
        </p:txBody>
      </p:sp>
    </p:spTree>
    <p:extLst>
      <p:ext uri="{BB962C8B-B14F-4D97-AF65-F5344CB8AC3E}">
        <p14:creationId xmlns:p14="http://schemas.microsoft.com/office/powerpoint/2010/main" val="17737235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Next, craft a problem statement from your identified challenge. The problem statement should define the problem in one sentence and use evidence form the data to explain the context of the problem. The blue box on the slide provides the following example, “The diversity of the teacher workforce in our district does not match the diversity of the student population (46 percent between teachers and students of color). There is a 22 percent gap between African American students and teachers and a 14 percent gap between Latinx students and teachers.” This problem statement identifies the problem of the lack of diversity of the educator workforce and specifies the context by using data to describe the difference between students and teachers. Write your problem statement in Table C2 of the handout. </a:t>
            </a:r>
          </a:p>
        </p:txBody>
      </p:sp>
      <p:sp>
        <p:nvSpPr>
          <p:cNvPr id="4" name="Slide Number Placeholder 3"/>
          <p:cNvSpPr>
            <a:spLocks noGrp="1"/>
          </p:cNvSpPr>
          <p:nvPr>
            <p:ph type="sldNum" sz="quarter" idx="5"/>
          </p:nvPr>
        </p:nvSpPr>
        <p:spPr/>
        <p:txBody>
          <a:bodyPr/>
          <a:lstStyle/>
          <a:p>
            <a:fld id="{5ED5B1B5-FE79-194A-B044-878094A079E9}" type="slidenum">
              <a:rPr lang="en-US" smtClean="0"/>
              <a:t>87</a:t>
            </a:fld>
            <a:endParaRPr lang="en-US" dirty="0"/>
          </a:p>
        </p:txBody>
      </p:sp>
    </p:spTree>
    <p:extLst>
      <p:ext uri="{BB962C8B-B14F-4D97-AF65-F5344CB8AC3E}">
        <p14:creationId xmlns:p14="http://schemas.microsoft.com/office/powerpoint/2010/main" val="6530789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the second step, brainstorm potential root causes or reasons for the identified problem from the first step. In our previous example, our problem statement was focused on diversifying the educator workforce. For this challenge, some causes could be that students of color have negative school experiences, district practices don’t recruit Black or Latinx teachers, or incentives and pay are not attractive enough. Write your ideas for root causes in the table of the step 2 section of your handout.</a:t>
            </a:r>
          </a:p>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88</a:t>
            </a:fld>
            <a:endParaRPr lang="en-US" dirty="0"/>
          </a:p>
        </p:txBody>
      </p:sp>
    </p:spTree>
    <p:extLst>
      <p:ext uri="{BB962C8B-B14F-4D97-AF65-F5344CB8AC3E}">
        <p14:creationId xmlns:p14="http://schemas.microsoft.com/office/powerpoint/2010/main" val="24951604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the third step, categorize the possible root causes from the second step. First, consider how to group the causes into categories. If there is a root cause that does not fit into a category, it can remain as its own category. For the previous example focused on diversifying the educator workforce, some categories of the root causes could be less desirable teaching and learning conditions, limited support or resources, or low levels of community. Write your categories in Table C4 of the handout. </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89</a:t>
            </a:fld>
            <a:endParaRPr lang="en-US" dirty="0"/>
          </a:p>
        </p:txBody>
      </p:sp>
    </p:spTree>
    <p:extLst>
      <p:ext uri="{BB962C8B-B14F-4D97-AF65-F5344CB8AC3E}">
        <p14:creationId xmlns:p14="http://schemas.microsoft.com/office/powerpoint/2010/main" val="12283042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final step of the root cause analysis is to complete the “5 whys.” For each of your root cause categories, discuss as a team “why is this the case?” As a team, identify up to five responses to “why is this case?” each digging deeper than the previous why. The example on the slide shows an example for the challenge of a lack of diversity in the educator workforce. The first why identifies that the district has issues recruiting diverse teachers. Why is this the case? The second why answers that educator preparation programs also have issues recruiting diverse students into their programs. If preparation programs’ graduates lack diversity, then that could explain why districts are unable to recruit diverse teachers. The third why digs deeper and explains why preparation programs struggle to recruit diverse teacher candidates is because students are negatively affected by biases in schools, which discourages them from becoming teachers. Why is this case? The fourth why states that it is because school curriculum is not culturally responsive and doesn’t encourage cross-cultural communication and understanding. Why is the curriculum not culturally responsive? The fifth why explains that many legislators and policymakers are stuck in a “we’ve always done it this way” frame of thinking. </a:t>
            </a:r>
          </a:p>
          <a:p>
            <a:pPr marL="0" indent="0">
              <a:buNone/>
            </a:pPr>
            <a:endParaRPr lang="en-US" dirty="0"/>
          </a:p>
          <a:p>
            <a:pPr marL="0" indent="0">
              <a:buNone/>
            </a:pPr>
            <a:r>
              <a:rPr lang="en-US" dirty="0"/>
              <a:t>This process helps teams dig deeper to the root causes of the challenges to help district leaders identify potential solutions that will target the source of the challenge. Complete the “5 Whys” table in the Step 4 section of the handout. </a:t>
            </a:r>
          </a:p>
        </p:txBody>
      </p:sp>
      <p:sp>
        <p:nvSpPr>
          <p:cNvPr id="4" name="Slide Number Placeholder 3"/>
          <p:cNvSpPr>
            <a:spLocks noGrp="1"/>
          </p:cNvSpPr>
          <p:nvPr>
            <p:ph type="sldNum" sz="quarter" idx="5"/>
          </p:nvPr>
        </p:nvSpPr>
        <p:spPr/>
        <p:txBody>
          <a:bodyPr/>
          <a:lstStyle/>
          <a:p>
            <a:fld id="{5ED5B1B5-FE79-194A-B044-878094A079E9}" type="slidenum">
              <a:rPr lang="en-US" smtClean="0"/>
              <a:t>90</a:t>
            </a:fld>
            <a:endParaRPr lang="en-US" dirty="0"/>
          </a:p>
        </p:txBody>
      </p:sp>
    </p:spTree>
    <p:extLst>
      <p:ext uri="{BB962C8B-B14F-4D97-AF65-F5344CB8AC3E}">
        <p14:creationId xmlns:p14="http://schemas.microsoft.com/office/powerpoint/2010/main" val="7167812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Now that you’ve finished all four steps of the root cause analysis, discuss and reflect on the following questions. First, what trends or patterns do you see in your root causes? For example, are there common systems identified such as the legislature or needs such as professional learning. Next, determine where along the Talent Development Framework (pictured here on the slide) do your root causes fall? Are most of your root causes from the 5 whys related to attracting educators to the profession or do they focus on the need to prepare more educators. </a:t>
            </a:r>
          </a:p>
        </p:txBody>
      </p:sp>
      <p:sp>
        <p:nvSpPr>
          <p:cNvPr id="4" name="Slide Number Placeholder 3"/>
          <p:cNvSpPr>
            <a:spLocks noGrp="1"/>
          </p:cNvSpPr>
          <p:nvPr>
            <p:ph type="sldNum" sz="quarter" idx="5"/>
          </p:nvPr>
        </p:nvSpPr>
        <p:spPr/>
        <p:txBody>
          <a:bodyPr/>
          <a:lstStyle/>
          <a:p>
            <a:fld id="{5ED5B1B5-FE79-194A-B044-878094A079E9}" type="slidenum">
              <a:rPr lang="en-US" smtClean="0"/>
              <a:t>91</a:t>
            </a:fld>
            <a:endParaRPr lang="en-US" dirty="0"/>
          </a:p>
        </p:txBody>
      </p:sp>
    </p:spTree>
    <p:extLst>
      <p:ext uri="{BB962C8B-B14F-4D97-AF65-F5344CB8AC3E}">
        <p14:creationId xmlns:p14="http://schemas.microsoft.com/office/powerpoint/2010/main" val="11828583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92</a:t>
            </a:fld>
            <a:endParaRPr lang="en-US" dirty="0"/>
          </a:p>
        </p:txBody>
      </p:sp>
    </p:spTree>
    <p:extLst>
      <p:ext uri="{BB962C8B-B14F-4D97-AF65-F5344CB8AC3E}">
        <p14:creationId xmlns:p14="http://schemas.microsoft.com/office/powerpoint/2010/main" val="11203612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next step in our process is to select strategies to address the root causes identified. We will cover this in our next session focused on module 4. </a:t>
            </a:r>
          </a:p>
        </p:txBody>
      </p:sp>
      <p:sp>
        <p:nvSpPr>
          <p:cNvPr id="4" name="Slide Number Placeholder 3"/>
          <p:cNvSpPr>
            <a:spLocks noGrp="1"/>
          </p:cNvSpPr>
          <p:nvPr>
            <p:ph type="sldNum" sz="quarter" idx="5"/>
          </p:nvPr>
        </p:nvSpPr>
        <p:spPr/>
        <p:txBody>
          <a:bodyPr/>
          <a:lstStyle/>
          <a:p>
            <a:fld id="{5ED5B1B5-FE79-194A-B044-878094A079E9}" type="slidenum">
              <a:rPr lang="en-US" smtClean="0"/>
              <a:t>93</a:t>
            </a:fld>
            <a:endParaRPr lang="en-US" dirty="0"/>
          </a:p>
        </p:txBody>
      </p:sp>
    </p:spTree>
    <p:extLst>
      <p:ext uri="{BB962C8B-B14F-4D97-AF65-F5344CB8AC3E}">
        <p14:creationId xmlns:p14="http://schemas.microsoft.com/office/powerpoint/2010/main" val="598803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94</a:t>
            </a:fld>
            <a:endParaRPr lang="en-US" dirty="0"/>
          </a:p>
        </p:txBody>
      </p:sp>
    </p:spTree>
    <p:extLst>
      <p:ext uri="{BB962C8B-B14F-4D97-AF65-F5344CB8AC3E}">
        <p14:creationId xmlns:p14="http://schemas.microsoft.com/office/powerpoint/2010/main" val="1416006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1" i="1" dirty="0"/>
              <a:t>Facilitation note: </a:t>
            </a:r>
            <a:r>
              <a:rPr lang="en-US" b="0" i="1" dirty="0"/>
              <a:t>The video in the slide is available at </a:t>
            </a:r>
            <a:r>
              <a:rPr lang="en-US" b="0" i="0" u="none" strike="noStrike" dirty="0">
                <a:solidFill>
                  <a:srgbClr val="5B5FC7"/>
                </a:solidFill>
                <a:effectLst/>
                <a:latin typeface="Segoe UI" panose="020B0502040204020203" pitchFamily="34" charset="0"/>
                <a:hlinkClick r:id="rId3" tooltip="https://www.youtube.com/watch?v=58e8wk959rw&amp;t=1s"/>
              </a:rPr>
              <a:t>https://www.youtube.com/watch?v=58E8wk959Rw&amp;t=1s</a:t>
            </a:r>
            <a:r>
              <a:rPr lang="en-US" b="0" i="1" dirty="0"/>
              <a:t>. You may request participants watch the video as pre-work to the session.</a:t>
            </a:r>
          </a:p>
          <a:p>
            <a:pPr marL="0" indent="0">
              <a:buNone/>
            </a:pPr>
            <a:endParaRPr lang="en-US" b="0" i="0" u="none" strike="noStrike" dirty="0">
              <a:solidFill>
                <a:srgbClr val="5B5FC7"/>
              </a:solidFill>
              <a:effectLst/>
              <a:latin typeface="Segoe UI" panose="020B0502040204020203" pitchFamily="34" charset="0"/>
              <a:hlinkClick r:id="" action="ppaction://noaction"/>
            </a:endParaRPr>
          </a:p>
          <a:p>
            <a:pPr marL="0" indent="0">
              <a:buNone/>
            </a:pPr>
            <a:endParaRPr lang="en-US" b="0" i="0" u="none" strike="noStrike" dirty="0">
              <a:solidFill>
                <a:srgbClr val="5B5FC7"/>
              </a:solidFill>
              <a:effectLst/>
              <a:latin typeface="Segoe UI" panose="020B0502040204020203" pitchFamily="34" charset="0"/>
              <a:hlinkClick r:id="" action="ppaction://noaction"/>
            </a:endParaRPr>
          </a:p>
          <a:p>
            <a:pPr marL="0" indent="0">
              <a:buNone/>
            </a:pPr>
            <a:endParaRPr lang="en-US" b="0" i="0" u="none" strike="noStrike" dirty="0">
              <a:solidFill>
                <a:srgbClr val="5B5FC7"/>
              </a:solidFill>
              <a:effectLst/>
              <a:latin typeface="Segoe UI" panose="020B0502040204020203" pitchFamily="34" charset="0"/>
              <a:hlinkClick r:id="" action="ppaction://noaction"/>
            </a:endParaRPr>
          </a:p>
        </p:txBody>
      </p:sp>
      <p:sp>
        <p:nvSpPr>
          <p:cNvPr id="4" name="Slide Number Placeholder 3"/>
          <p:cNvSpPr>
            <a:spLocks noGrp="1"/>
          </p:cNvSpPr>
          <p:nvPr>
            <p:ph type="sldNum" sz="quarter" idx="5"/>
          </p:nvPr>
        </p:nvSpPr>
        <p:spPr/>
        <p:txBody>
          <a:bodyPr/>
          <a:lstStyle/>
          <a:p>
            <a:fld id="{5ED5B1B5-FE79-194A-B044-878094A079E9}" type="slidenum">
              <a:rPr lang="en-US" smtClean="0"/>
              <a:t>11</a:t>
            </a:fld>
            <a:endParaRPr lang="en-US" dirty="0"/>
          </a:p>
        </p:txBody>
      </p:sp>
    </p:spTree>
    <p:extLst>
      <p:ext uri="{BB962C8B-B14F-4D97-AF65-F5344CB8AC3E}">
        <p14:creationId xmlns:p14="http://schemas.microsoft.com/office/powerpoint/2010/main" val="20644985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95</a:t>
            </a:fld>
            <a:endParaRPr lang="en-US" dirty="0"/>
          </a:p>
        </p:txBody>
      </p:sp>
    </p:spTree>
    <p:extLst>
      <p:ext uri="{BB962C8B-B14F-4D97-AF65-F5344CB8AC3E}">
        <p14:creationId xmlns:p14="http://schemas.microsoft.com/office/powerpoint/2010/main" val="17792399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b="1" i="1" dirty="0"/>
              <a:t>Facilitation note: </a:t>
            </a:r>
            <a:r>
              <a:rPr lang="en-US" b="0" i="1" dirty="0"/>
              <a:t>Welcome audience and segue to facilitator introductions on next slide.  If desired, individual participant introductions can also be included.</a:t>
            </a:r>
          </a:p>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97</a:t>
            </a:fld>
            <a:endParaRPr lang="en-US" dirty="0"/>
          </a:p>
        </p:txBody>
      </p:sp>
    </p:spTree>
    <p:extLst>
      <p:ext uri="{BB962C8B-B14F-4D97-AF65-F5344CB8AC3E}">
        <p14:creationId xmlns:p14="http://schemas.microsoft.com/office/powerpoint/2010/main" val="37741431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Facilitation note: </a:t>
            </a:r>
            <a:r>
              <a:rPr lang="en-US" b="0" i="1" dirty="0"/>
              <a:t>Update this slide with the name(s) of your facilitator(s). Introduce yourself including your background and experience related to the educator workforce. </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98</a:t>
            </a:fld>
            <a:endParaRPr lang="en-US" dirty="0"/>
          </a:p>
        </p:txBody>
      </p:sp>
    </p:spTree>
    <p:extLst>
      <p:ext uri="{BB962C8B-B14F-4D97-AF65-F5344CB8AC3E}">
        <p14:creationId xmlns:p14="http://schemas.microsoft.com/office/powerpoint/2010/main" val="16301805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During today’s session, we’ll identify the category of strategies that will address the root causes you found in the previous session. Next, we’ll explore new strategies by reviewing example programs, initiatives, or policies and reflect on our current existing strategies. Finally, we’ll determine the appropriate strategies to address the root causes based on your local context. </a:t>
            </a:r>
          </a:p>
        </p:txBody>
      </p:sp>
      <p:sp>
        <p:nvSpPr>
          <p:cNvPr id="4" name="Slide Number Placeholder 3"/>
          <p:cNvSpPr>
            <a:spLocks noGrp="1"/>
          </p:cNvSpPr>
          <p:nvPr>
            <p:ph type="sldNum" sz="quarter" idx="5"/>
          </p:nvPr>
        </p:nvSpPr>
        <p:spPr/>
        <p:txBody>
          <a:bodyPr/>
          <a:lstStyle/>
          <a:p>
            <a:fld id="{5ED5B1B5-FE79-194A-B044-878094A079E9}" type="slidenum">
              <a:rPr lang="en-US" smtClean="0"/>
              <a:t>99</a:t>
            </a:fld>
            <a:endParaRPr lang="en-US" dirty="0"/>
          </a:p>
        </p:txBody>
      </p:sp>
    </p:spTree>
    <p:extLst>
      <p:ext uri="{BB962C8B-B14F-4D97-AF65-F5344CB8AC3E}">
        <p14:creationId xmlns:p14="http://schemas.microsoft.com/office/powerpoint/2010/main" val="36936218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**Suggestions for norms. Update with your own norms or discussion guidelines.**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For our work to be productive and positive, we have some norms for our discussion together. First, we ask that everyone </a:t>
            </a:r>
            <a:r>
              <a:rPr lang="en-US" sz="1200" b="1" i="0" kern="1200" dirty="0">
                <a:solidFill>
                  <a:schemeClr val="tx1"/>
                </a:solidFill>
                <a:effectLst/>
                <a:latin typeface="+mn-lt"/>
                <a:ea typeface="+mn-ea"/>
                <a:cs typeface="+mn-cs"/>
              </a:rPr>
              <a:t>be present and attentive</a:t>
            </a:r>
            <a:r>
              <a:rPr lang="en-US" sz="1200" b="0" i="0" kern="1200" dirty="0">
                <a:solidFill>
                  <a:schemeClr val="tx1"/>
                </a:solidFill>
                <a:effectLst/>
                <a:latin typeface="+mn-lt"/>
                <a:ea typeface="+mn-ea"/>
                <a:cs typeface="+mn-cs"/>
              </a:rPr>
              <a:t>. Please minimize other distractions so you can be fully present and participate in the session. The next norm is to </a:t>
            </a:r>
            <a:r>
              <a:rPr lang="en-US" sz="1200" b="1" i="0" kern="1200" dirty="0">
                <a:solidFill>
                  <a:schemeClr val="tx1"/>
                </a:solidFill>
                <a:effectLst/>
                <a:latin typeface="+mn-lt"/>
                <a:ea typeface="+mn-ea"/>
                <a:cs typeface="+mn-cs"/>
              </a:rPr>
              <a:t>share the air</a:t>
            </a:r>
            <a:r>
              <a:rPr lang="en-US" sz="1200" b="0" i="0" kern="1200" dirty="0">
                <a:solidFill>
                  <a:schemeClr val="tx1"/>
                </a:solidFill>
                <a:effectLst/>
                <a:latin typeface="+mn-lt"/>
                <a:ea typeface="+mn-ea"/>
                <a:cs typeface="+mn-cs"/>
              </a:rPr>
              <a:t>. Please contribute freely to the discussion while also providing time for others to do so. The works benefits from hearing from all your diverse perspectives as we explore the root causes. Finally, we ask that everyone </a:t>
            </a:r>
            <a:r>
              <a:rPr lang="en-US" sz="1200" b="1" i="0" kern="1200" dirty="0">
                <a:solidFill>
                  <a:schemeClr val="tx1"/>
                </a:solidFill>
                <a:effectLst/>
                <a:latin typeface="+mn-lt"/>
                <a:ea typeface="+mn-ea"/>
                <a:cs typeface="+mn-cs"/>
              </a:rPr>
              <a:t>respect what is shared. </a:t>
            </a:r>
            <a:r>
              <a:rPr lang="en-US" sz="1200" b="0" i="0" kern="1200" dirty="0">
                <a:solidFill>
                  <a:schemeClr val="tx1"/>
                </a:solidFill>
                <a:effectLst/>
                <a:latin typeface="+mn-lt"/>
                <a:ea typeface="+mn-ea"/>
                <a:cs typeface="+mn-cs"/>
              </a:rPr>
              <a:t>Are there any other norms you would like to add?</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100</a:t>
            </a:fld>
            <a:endParaRPr lang="en-US" dirty="0"/>
          </a:p>
        </p:txBody>
      </p:sp>
    </p:spTree>
    <p:extLst>
      <p:ext uri="{BB962C8B-B14F-4D97-AF65-F5344CB8AC3E}">
        <p14:creationId xmlns:p14="http://schemas.microsoft.com/office/powerpoint/2010/main" val="665119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is the fourth session of five modules designed to help district or regional teams use data to identify community specific strategies to strengthen and diversify the educator workforce. In the first module, teams reflected on existing and past efforts to prepare, recruit, and retain diverse educators by conducting a landscape analysis. The second module guided teams in analyzing local data using a geographic information system map. In the third module, teams determined the root causes of their educator workforce challenges. For this module, teams will explore new and existing strategies to address the root causes identified and determine which will be the best fit for their local needs and capacity. For the final module, teams will develop an action plan to implement the identified strategies to strengthen and diversify the educator workforce.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5B1B5-FE79-194A-B044-878094A07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0589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None/>
              <a:defRPr/>
            </a:pPr>
            <a:r>
              <a:rPr lang="en-US" sz="1200" b="1" i="1" dirty="0"/>
              <a:t>Facilitation note: </a:t>
            </a:r>
            <a:r>
              <a:rPr lang="en-US" sz="1200" b="0" i="1" dirty="0"/>
              <a:t>Please see Table 1 </a:t>
            </a:r>
            <a:r>
              <a:rPr lang="en-US" i="1" dirty="0"/>
              <a:t>in Module 4 in</a:t>
            </a:r>
            <a:r>
              <a:rPr lang="en-US" sz="1200" b="0" i="1" dirty="0"/>
              <a:t> the Facilitator’s Guide for an outline of all the materials needed for the session for both in-person and virtual facilitation. Update this slide to reflect the specific materials depending on the mode of facilitation.</a:t>
            </a:r>
          </a:p>
          <a:p>
            <a:endParaRPr lang="en-US" dirty="0"/>
          </a:p>
          <a:p>
            <a:endParaRPr lang="en-US" dirty="0"/>
          </a:p>
          <a:p>
            <a:pPr marL="0" indent="0">
              <a:buNone/>
            </a:pPr>
            <a:r>
              <a:rPr lang="en-US" dirty="0"/>
              <a:t>For this session, we’ll reference the landscape analysis handout we completed in first session and  the root cause analysis handout from the previous session. We will also use a new handout to select strategies and the online shortage selection tool. </a:t>
            </a:r>
          </a:p>
        </p:txBody>
      </p:sp>
      <p:sp>
        <p:nvSpPr>
          <p:cNvPr id="4" name="Slide Number Placeholder 3"/>
          <p:cNvSpPr>
            <a:spLocks noGrp="1"/>
          </p:cNvSpPr>
          <p:nvPr>
            <p:ph type="sldNum" sz="quarter" idx="5"/>
          </p:nvPr>
        </p:nvSpPr>
        <p:spPr/>
        <p:txBody>
          <a:bodyPr/>
          <a:lstStyle/>
          <a:p>
            <a:fld id="{5ED5B1B5-FE79-194A-B044-878094A079E9}" type="slidenum">
              <a:rPr lang="en-US" smtClean="0"/>
              <a:t>102</a:t>
            </a:fld>
            <a:endParaRPr lang="en-US" dirty="0"/>
          </a:p>
        </p:txBody>
      </p:sp>
    </p:spTree>
    <p:extLst>
      <p:ext uri="{BB962C8B-B14F-4D97-AF65-F5344CB8AC3E}">
        <p14:creationId xmlns:p14="http://schemas.microsoft.com/office/powerpoint/2010/main" val="13184453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103</a:t>
            </a:fld>
            <a:endParaRPr lang="en-US" dirty="0"/>
          </a:p>
        </p:txBody>
      </p:sp>
    </p:spTree>
    <p:extLst>
      <p:ext uri="{BB962C8B-B14F-4D97-AF65-F5344CB8AC3E}">
        <p14:creationId xmlns:p14="http://schemas.microsoft.com/office/powerpoint/2010/main" val="17706189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b="1" i="1" dirty="0"/>
              <a:t>Facilitation note: </a:t>
            </a:r>
            <a:r>
              <a:rPr lang="en-US" sz="1200" b="0" i="1" dirty="0"/>
              <a:t>Prior to the session, provide this paper highlighting different strategies from Colorado districts and schools. It is available at https://region12cc.org/wp-content/uploads/2021/11/Colorado-Bright-Spots_508.pdf.</a:t>
            </a:r>
          </a:p>
          <a:p>
            <a:pPr marL="0" indent="0">
              <a:buNone/>
            </a:pPr>
            <a:endParaRPr lang="en-US" dirty="0"/>
          </a:p>
          <a:p>
            <a:pPr marL="0" indent="0">
              <a:buNone/>
            </a:pPr>
            <a:endParaRPr lang="en-US" dirty="0"/>
          </a:p>
          <a:p>
            <a:pPr marL="0" indent="0">
              <a:buNone/>
            </a:pPr>
            <a:r>
              <a:rPr lang="en-US" dirty="0"/>
              <a:t>Prior to this session, we had asked you to read the paper </a:t>
            </a:r>
            <a:r>
              <a:rPr lang="en-US" i="1" dirty="0"/>
              <a:t>Addressing Educator Workforce Shortages: Colorado Bright Spots</a:t>
            </a:r>
            <a:r>
              <a:rPr lang="en-US" dirty="0"/>
              <a:t>. What was one interesting strategy from the pre-reading?</a:t>
            </a:r>
          </a:p>
        </p:txBody>
      </p:sp>
      <p:sp>
        <p:nvSpPr>
          <p:cNvPr id="4" name="Slide Number Placeholder 3"/>
          <p:cNvSpPr>
            <a:spLocks noGrp="1"/>
          </p:cNvSpPr>
          <p:nvPr>
            <p:ph type="sldNum" sz="quarter" idx="5"/>
          </p:nvPr>
        </p:nvSpPr>
        <p:spPr/>
        <p:txBody>
          <a:bodyPr/>
          <a:lstStyle/>
          <a:p>
            <a:fld id="{5ED5B1B5-FE79-194A-B044-878094A079E9}" type="slidenum">
              <a:rPr lang="en-US" smtClean="0"/>
              <a:t>104</a:t>
            </a:fld>
            <a:endParaRPr lang="en-US" dirty="0"/>
          </a:p>
        </p:txBody>
      </p:sp>
    </p:spTree>
    <p:extLst>
      <p:ext uri="{BB962C8B-B14F-4D97-AF65-F5344CB8AC3E}">
        <p14:creationId xmlns:p14="http://schemas.microsoft.com/office/powerpoint/2010/main" val="14943487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four steps in the process to select appropriate strategies to address each root cause identified in the previous module. In the first step, we list the root causes we identified from the “Five Whys” activity from the previous session and determine the strategy category that will address each root cause. Next, we will explore strategies and reflect on examples from other states, districts, and educator preparation programs. Next, we’ll revisit our landscape analysis from the first session of module 1 and reflect on whether there are any existing efforts that with some refinements could address our root causes. Finally, we will select our strategies.</a:t>
            </a:r>
          </a:p>
          <a:p>
            <a:endParaRPr lang="en-US" dirty="0"/>
          </a:p>
        </p:txBody>
      </p:sp>
      <p:sp>
        <p:nvSpPr>
          <p:cNvPr id="4" name="Slide Number Placeholder 3"/>
          <p:cNvSpPr>
            <a:spLocks noGrp="1"/>
          </p:cNvSpPr>
          <p:nvPr>
            <p:ph type="sldNum" sz="quarter" idx="5"/>
          </p:nvPr>
        </p:nvSpPr>
        <p:spPr/>
        <p:txBody>
          <a:bodyPr/>
          <a:lstStyle/>
          <a:p>
            <a:fld id="{5ED5B1B5-FE79-194A-B044-878094A079E9}" type="slidenum">
              <a:rPr lang="en-US" smtClean="0"/>
              <a:t>105</a:t>
            </a:fld>
            <a:endParaRPr lang="en-US" dirty="0"/>
          </a:p>
        </p:txBody>
      </p:sp>
    </p:spTree>
    <p:extLst>
      <p:ext uri="{BB962C8B-B14F-4D97-AF65-F5344CB8AC3E}">
        <p14:creationId xmlns:p14="http://schemas.microsoft.com/office/powerpoint/2010/main" val="676238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76AE3F-D9D9-4D48-A568-43DCD95167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40"/>
          <a:stretch/>
        </p:blipFill>
        <p:spPr>
          <a:xfrm>
            <a:off x="0" y="0"/>
            <a:ext cx="7852410" cy="6858000"/>
          </a:xfrm>
          <a:prstGeom prst="rect">
            <a:avLst/>
          </a:prstGeom>
        </p:spPr>
      </p:pic>
      <p:sp>
        <p:nvSpPr>
          <p:cNvPr id="8" name="object 3">
            <a:extLst>
              <a:ext uri="{FF2B5EF4-FFF2-40B4-BE49-F238E27FC236}">
                <a16:creationId xmlns:a16="http://schemas.microsoft.com/office/drawing/2014/main" id="{0D486474-4316-314B-A41A-5295C2985C6E}"/>
              </a:ext>
            </a:extLst>
          </p:cNvPr>
          <p:cNvSpPr/>
          <p:nvPr userDrawn="1"/>
        </p:nvSpPr>
        <p:spPr>
          <a:xfrm>
            <a:off x="4800600"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9" name="object 4">
            <a:extLst>
              <a:ext uri="{FF2B5EF4-FFF2-40B4-BE49-F238E27FC236}">
                <a16:creationId xmlns:a16="http://schemas.microsoft.com/office/drawing/2014/main" id="{0FCD820A-F8D3-5D42-9095-8180FD5D506C}"/>
              </a:ext>
            </a:extLst>
          </p:cNvPr>
          <p:cNvSpPr/>
          <p:nvPr userDrawn="1"/>
        </p:nvSpPr>
        <p:spPr>
          <a:xfrm>
            <a:off x="5519420"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FFFFFF"/>
          </a:solidFill>
        </p:spPr>
        <p:txBody>
          <a:bodyPr wrap="square" lIns="0" tIns="0" rIns="0" bIns="0" rtlCol="0"/>
          <a:lstStyle/>
          <a:p>
            <a:endParaRPr dirty="0"/>
          </a:p>
        </p:txBody>
      </p:sp>
      <p:sp>
        <p:nvSpPr>
          <p:cNvPr id="26" name="object 21">
            <a:extLst>
              <a:ext uri="{FF2B5EF4-FFF2-40B4-BE49-F238E27FC236}">
                <a16:creationId xmlns:a16="http://schemas.microsoft.com/office/drawing/2014/main" id="{537E3BCB-192E-D04B-9244-CE63DD0FD0B4}"/>
              </a:ext>
            </a:extLst>
          </p:cNvPr>
          <p:cNvSpPr/>
          <p:nvPr userDrawn="1"/>
        </p:nvSpPr>
        <p:spPr>
          <a:xfrm>
            <a:off x="11346181" y="5117465"/>
            <a:ext cx="845819" cy="1740535"/>
          </a:xfrm>
          <a:custGeom>
            <a:avLst/>
            <a:gdLst/>
            <a:ahLst/>
            <a:cxnLst/>
            <a:rect l="l" t="t" r="r" b="b"/>
            <a:pathLst>
              <a:path w="845820" h="1740534">
                <a:moveTo>
                  <a:pt x="845553" y="0"/>
                </a:moveTo>
                <a:lnTo>
                  <a:pt x="0" y="1740395"/>
                </a:lnTo>
                <a:lnTo>
                  <a:pt x="845553" y="1740395"/>
                </a:lnTo>
                <a:lnTo>
                  <a:pt x="845553" y="0"/>
                </a:lnTo>
                <a:close/>
              </a:path>
            </a:pathLst>
          </a:custGeom>
          <a:solidFill>
            <a:srgbClr val="386EA3"/>
          </a:solidFill>
        </p:spPr>
        <p:txBody>
          <a:bodyPr wrap="square" lIns="0" tIns="0" rIns="0" bIns="0" rtlCol="0"/>
          <a:lstStyle/>
          <a:p>
            <a:endParaRPr dirty="0"/>
          </a:p>
        </p:txBody>
      </p:sp>
      <p:sp>
        <p:nvSpPr>
          <p:cNvPr id="28" name="Title 27">
            <a:extLst>
              <a:ext uri="{FF2B5EF4-FFF2-40B4-BE49-F238E27FC236}">
                <a16:creationId xmlns:a16="http://schemas.microsoft.com/office/drawing/2014/main" id="{D635AF55-5400-C640-B1F5-B60241B335F0}"/>
              </a:ext>
            </a:extLst>
          </p:cNvPr>
          <p:cNvSpPr>
            <a:spLocks noGrp="1"/>
          </p:cNvSpPr>
          <p:nvPr>
            <p:ph type="title"/>
          </p:nvPr>
        </p:nvSpPr>
        <p:spPr>
          <a:xfrm>
            <a:off x="7391400" y="1948457"/>
            <a:ext cx="3886199" cy="894878"/>
          </a:xfrm>
          <a:prstGeom prst="rect">
            <a:avLst/>
          </a:prstGeom>
        </p:spPr>
        <p:txBody>
          <a:bodyPr wrap="square" anchor="t" anchorCtr="0">
            <a:noAutofit/>
          </a:bodyPr>
          <a:lstStyle>
            <a:lvl1pPr algn="r">
              <a:defRPr sz="3200" b="1">
                <a:solidFill>
                  <a:srgbClr val="386EA4"/>
                </a:solidFill>
              </a:defRPr>
            </a:lvl1pPr>
          </a:lstStyle>
          <a:p>
            <a:endParaRPr lang="en-US"/>
          </a:p>
        </p:txBody>
      </p:sp>
      <p:sp>
        <p:nvSpPr>
          <p:cNvPr id="3" name="Text Placeholder 2">
            <a:extLst>
              <a:ext uri="{FF2B5EF4-FFF2-40B4-BE49-F238E27FC236}">
                <a16:creationId xmlns:a16="http://schemas.microsoft.com/office/drawing/2014/main" id="{E03337FA-9CF7-694D-B2AD-FFBC0DAC5904}"/>
              </a:ext>
            </a:extLst>
          </p:cNvPr>
          <p:cNvSpPr>
            <a:spLocks noGrp="1"/>
          </p:cNvSpPr>
          <p:nvPr>
            <p:ph type="body" sz="quarter" idx="10"/>
          </p:nvPr>
        </p:nvSpPr>
        <p:spPr>
          <a:xfrm>
            <a:off x="7391400" y="3021441"/>
            <a:ext cx="3886199" cy="712359"/>
          </a:xfrm>
        </p:spPr>
        <p:txBody>
          <a:bodyPr anchor="t" anchorCtr="0">
            <a:noAutofit/>
          </a:bodyPr>
          <a:lstStyle>
            <a:lvl1pPr marL="0" indent="0" algn="r">
              <a:buNone/>
              <a:defRPr sz="2600">
                <a:latin typeface="Cambria" panose="02040503050406030204" pitchFamily="18" charset="0"/>
              </a:defRPr>
            </a:lvl1pPr>
          </a:lstStyle>
          <a:p>
            <a:pPr lvl="0"/>
            <a:endParaRPr lang="en-US"/>
          </a:p>
        </p:txBody>
      </p:sp>
      <p:sp>
        <p:nvSpPr>
          <p:cNvPr id="11" name="Text Placeholder 2">
            <a:extLst>
              <a:ext uri="{FF2B5EF4-FFF2-40B4-BE49-F238E27FC236}">
                <a16:creationId xmlns:a16="http://schemas.microsoft.com/office/drawing/2014/main" id="{817835B5-AD74-0345-BF17-305828A424FF}"/>
              </a:ext>
            </a:extLst>
          </p:cNvPr>
          <p:cNvSpPr>
            <a:spLocks noGrp="1"/>
          </p:cNvSpPr>
          <p:nvPr>
            <p:ph type="body" sz="quarter" idx="11"/>
          </p:nvPr>
        </p:nvSpPr>
        <p:spPr>
          <a:xfrm>
            <a:off x="7391400" y="4953000"/>
            <a:ext cx="3886199" cy="802129"/>
          </a:xfrm>
        </p:spPr>
        <p:txBody>
          <a:bodyPr>
            <a:normAutofit/>
          </a:bodyPr>
          <a:lstStyle>
            <a:lvl1pPr marL="0" indent="0" algn="r">
              <a:spcAft>
                <a:spcPts val="300"/>
              </a:spcAft>
              <a:buNone/>
              <a:defRPr sz="2000">
                <a:latin typeface="Calibri" panose="020F0502020204030204" pitchFamily="34" charset="0"/>
                <a:cs typeface="Calibri" panose="020F0502020204030204" pitchFamily="34" charset="0"/>
              </a:defRPr>
            </a:lvl1pPr>
          </a:lstStyle>
          <a:p>
            <a:pPr lvl="0"/>
            <a:endParaRPr lang="en-US"/>
          </a:p>
        </p:txBody>
      </p:sp>
      <p:sp>
        <p:nvSpPr>
          <p:cNvPr id="12" name="Text Placeholder 2">
            <a:extLst>
              <a:ext uri="{FF2B5EF4-FFF2-40B4-BE49-F238E27FC236}">
                <a16:creationId xmlns:a16="http://schemas.microsoft.com/office/drawing/2014/main" id="{A9D0B740-EE97-7244-983D-74906D318C78}"/>
              </a:ext>
            </a:extLst>
          </p:cNvPr>
          <p:cNvSpPr>
            <a:spLocks noGrp="1"/>
          </p:cNvSpPr>
          <p:nvPr>
            <p:ph type="body" sz="quarter" idx="12" hasCustomPrompt="1"/>
          </p:nvPr>
        </p:nvSpPr>
        <p:spPr>
          <a:xfrm>
            <a:off x="7391400" y="4493903"/>
            <a:ext cx="3886199" cy="381000"/>
          </a:xfrm>
        </p:spPr>
        <p:txBody>
          <a:bodyPr anchor="ctr" anchorCtr="0">
            <a:noAutofit/>
          </a:bodyPr>
          <a:lstStyle>
            <a:lvl1pPr marL="0" indent="0" algn="r">
              <a:buNone/>
              <a:defRPr sz="2000" b="1" baseline="0">
                <a:latin typeface="Calibri" panose="020F0502020204030204" pitchFamily="34" charset="0"/>
                <a:cs typeface="Calibri" panose="020F0502020204030204" pitchFamily="34" charset="0"/>
              </a:defRPr>
            </a:lvl1pPr>
          </a:lstStyle>
          <a:p>
            <a:pPr lvl="0"/>
            <a:r>
              <a:rPr lang="en-US"/>
              <a:t>Double tap to add date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1399" y="681032"/>
            <a:ext cx="3886200" cy="690568"/>
          </a:xfrm>
          <a:prstGeom prst="rect">
            <a:avLst/>
          </a:prstGeom>
        </p:spPr>
      </p:pic>
      <p:grpSp>
        <p:nvGrpSpPr>
          <p:cNvPr id="13" name="Group 12">
            <a:extLst>
              <a:ext uri="{FF2B5EF4-FFF2-40B4-BE49-F238E27FC236}">
                <a16:creationId xmlns:a16="http://schemas.microsoft.com/office/drawing/2014/main" id="{E7727D6E-6A6C-4C19-8718-B92D329A0F85}"/>
              </a:ext>
            </a:extLst>
          </p:cNvPr>
          <p:cNvGrpSpPr/>
          <p:nvPr userDrawn="1"/>
        </p:nvGrpSpPr>
        <p:grpSpPr>
          <a:xfrm>
            <a:off x="8305800" y="6400800"/>
            <a:ext cx="2298305" cy="184666"/>
            <a:chOff x="7391400" y="6227957"/>
            <a:chExt cx="2298305" cy="184666"/>
          </a:xfrm>
        </p:grpSpPr>
        <p:sp>
          <p:nvSpPr>
            <p:cNvPr id="15" name="TextBox 14">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6" name="Picture 15">
              <a:extLst>
                <a:ext uri="{FF2B5EF4-FFF2-40B4-BE49-F238E27FC236}">
                  <a16:creationId xmlns:a16="http://schemas.microsoft.com/office/drawing/2014/main" id="{4B2820DB-682B-40BA-824D-7466B53C1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1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b">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7" name="object 4">
            <a:extLst>
              <a:ext uri="{FF2B5EF4-FFF2-40B4-BE49-F238E27FC236}">
                <a16:creationId xmlns:a16="http://schemas.microsoft.com/office/drawing/2014/main" id="{F9EFB08B-F67A-3548-A53C-E038F72FA129}"/>
              </a:ext>
            </a:extLst>
          </p:cNvPr>
          <p:cNvSpPr/>
          <p:nvPr userDrawn="1"/>
        </p:nvSpPr>
        <p:spPr>
          <a:xfrm>
            <a:off x="0" y="0"/>
            <a:ext cx="10769600" cy="6858000"/>
          </a:xfrm>
          <a:custGeom>
            <a:avLst/>
            <a:gdLst/>
            <a:ahLst/>
            <a:cxnLst/>
            <a:rect l="l" t="t" r="r" b="b"/>
            <a:pathLst>
              <a:path w="10769600" h="6858000">
                <a:moveTo>
                  <a:pt x="9104894" y="0"/>
                </a:moveTo>
                <a:lnTo>
                  <a:pt x="0" y="0"/>
                </a:lnTo>
                <a:lnTo>
                  <a:pt x="0" y="6858000"/>
                </a:lnTo>
                <a:lnTo>
                  <a:pt x="9104894" y="6858000"/>
                </a:lnTo>
                <a:lnTo>
                  <a:pt x="10769103" y="3429005"/>
                </a:lnTo>
                <a:lnTo>
                  <a:pt x="9104894" y="0"/>
                </a:lnTo>
                <a:close/>
              </a:path>
            </a:pathLst>
          </a:custGeom>
          <a:solidFill>
            <a:srgbClr val="FFFFFF"/>
          </a:solidFill>
        </p:spPr>
        <p:txBody>
          <a:bodyPr wrap="square" lIns="0" tIns="0" rIns="0" bIns="0" rtlCol="0"/>
          <a:lstStyle/>
          <a:p>
            <a:endParaRPr dirty="0"/>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rgbClr val="386EA3"/>
          </a:solidFill>
        </p:spPr>
        <p:txBody>
          <a:bodyPr wrap="square" lIns="0" tIns="0" rIns="0" bIns="0" rtlCol="0"/>
          <a:lstStyle/>
          <a:p>
            <a:endParaRPr dirty="0"/>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480153" y="603169"/>
            <a:ext cx="8825582"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22" name="Holder 4">
            <a:extLst>
              <a:ext uri="{FF2B5EF4-FFF2-40B4-BE49-F238E27FC236}">
                <a16:creationId xmlns:a16="http://schemas.microsoft.com/office/drawing/2014/main" id="{BBE4007A-D9C5-F14F-B043-52409FB4DD0E}"/>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2" name="Content Placeholder 11">
            <a:extLst>
              <a:ext uri="{FF2B5EF4-FFF2-40B4-BE49-F238E27FC236}">
                <a16:creationId xmlns:a16="http://schemas.microsoft.com/office/drawing/2014/main" id="{FA8EE748-2292-4E47-A384-7DEA0377F0A8}"/>
              </a:ext>
            </a:extLst>
          </p:cNvPr>
          <p:cNvSpPr>
            <a:spLocks noGrp="1"/>
          </p:cNvSpPr>
          <p:nvPr>
            <p:ph sz="quarter" idx="13"/>
          </p:nvPr>
        </p:nvSpPr>
        <p:spPr>
          <a:xfrm>
            <a:off x="479425" y="1527605"/>
            <a:ext cx="8835708"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15" name="Group 14">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6" name="TextBox 15">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7" name="Picture 16">
              <a:extLst>
                <a:ext uri="{FF2B5EF4-FFF2-40B4-BE49-F238E27FC236}">
                  <a16:creationId xmlns:a16="http://schemas.microsoft.com/office/drawing/2014/main" id="{4B2820DB-682B-40BA-824D-7466B53C1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a">
    <p:spTree>
      <p:nvGrpSpPr>
        <p:cNvPr id="1" name=""/>
        <p:cNvGrpSpPr/>
        <p:nvPr/>
      </p:nvGrpSpPr>
      <p:grpSpPr>
        <a:xfrm>
          <a:off x="0" y="0"/>
          <a:ext cx="0" cy="0"/>
          <a:chOff x="0" y="0"/>
          <a:chExt cx="0" cy="0"/>
        </a:xfrm>
      </p:grpSpPr>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480153" y="603169"/>
            <a:ext cx="8825582"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15" name="object 5">
            <a:extLst>
              <a:ext uri="{FF2B5EF4-FFF2-40B4-BE49-F238E27FC236}">
                <a16:creationId xmlns:a16="http://schemas.microsoft.com/office/drawing/2014/main" id="{6A69B48E-6315-0640-A325-979B0F53053D}"/>
              </a:ext>
            </a:extLst>
          </p:cNvPr>
          <p:cNvSpPr/>
          <p:nvPr userDrawn="1"/>
        </p:nvSpPr>
        <p:spPr>
          <a:xfrm>
            <a:off x="11037977"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7" name="Holder 4">
            <a:extLst>
              <a:ext uri="{FF2B5EF4-FFF2-40B4-BE49-F238E27FC236}">
                <a16:creationId xmlns:a16="http://schemas.microsoft.com/office/drawing/2014/main" id="{22B63809-4058-EA42-B6D9-BA1A8FA153B4}"/>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8" name="Content Placeholder 11">
            <a:extLst>
              <a:ext uri="{FF2B5EF4-FFF2-40B4-BE49-F238E27FC236}">
                <a16:creationId xmlns:a16="http://schemas.microsoft.com/office/drawing/2014/main" id="{17E8025B-A200-8D4F-97AB-F35278E9B1A6}"/>
              </a:ext>
            </a:extLst>
          </p:cNvPr>
          <p:cNvSpPr>
            <a:spLocks noGrp="1"/>
          </p:cNvSpPr>
          <p:nvPr>
            <p:ph sz="quarter" idx="14"/>
          </p:nvPr>
        </p:nvSpPr>
        <p:spPr>
          <a:xfrm>
            <a:off x="47942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1">
            <a:extLst>
              <a:ext uri="{FF2B5EF4-FFF2-40B4-BE49-F238E27FC236}">
                <a16:creationId xmlns:a16="http://schemas.microsoft.com/office/drawing/2014/main" id="{6CCD4093-B1D7-EE4D-AF7D-1C88565C4D7D}"/>
              </a:ext>
            </a:extLst>
          </p:cNvPr>
          <p:cNvSpPr>
            <a:spLocks noGrp="1"/>
          </p:cNvSpPr>
          <p:nvPr>
            <p:ph sz="quarter" idx="15"/>
          </p:nvPr>
        </p:nvSpPr>
        <p:spPr>
          <a:xfrm>
            <a:off x="506158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9" name="Group 8">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1" name="TextBox 10">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2" name="Picture 11">
              <a:extLst>
                <a:ext uri="{FF2B5EF4-FFF2-40B4-BE49-F238E27FC236}">
                  <a16:creationId xmlns:a16="http://schemas.microsoft.com/office/drawing/2014/main" id="{4B2820DB-682B-40BA-824D-7466B53C1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35687412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b">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rgbClr val="386EA3"/>
          </a:solidFill>
        </p:spPr>
        <p:txBody>
          <a:bodyPr wrap="square" lIns="0" tIns="0" rIns="0" bIns="0" rtlCol="0"/>
          <a:lstStyle/>
          <a:p>
            <a:endParaRPr dirty="0"/>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480153" y="603169"/>
            <a:ext cx="8825582"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21" name="Holder 4">
            <a:extLst>
              <a:ext uri="{FF2B5EF4-FFF2-40B4-BE49-F238E27FC236}">
                <a16:creationId xmlns:a16="http://schemas.microsoft.com/office/drawing/2014/main" id="{9FA440CE-31D5-E448-8EB0-10E624BBAFE7}"/>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4" name="Content Placeholder 11">
            <a:extLst>
              <a:ext uri="{FF2B5EF4-FFF2-40B4-BE49-F238E27FC236}">
                <a16:creationId xmlns:a16="http://schemas.microsoft.com/office/drawing/2014/main" id="{7C581014-1125-2B45-BF78-F1F3C0A5B239}"/>
              </a:ext>
            </a:extLst>
          </p:cNvPr>
          <p:cNvSpPr>
            <a:spLocks noGrp="1"/>
          </p:cNvSpPr>
          <p:nvPr>
            <p:ph sz="quarter" idx="14"/>
          </p:nvPr>
        </p:nvSpPr>
        <p:spPr>
          <a:xfrm>
            <a:off x="47942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1">
            <a:extLst>
              <a:ext uri="{FF2B5EF4-FFF2-40B4-BE49-F238E27FC236}">
                <a16:creationId xmlns:a16="http://schemas.microsoft.com/office/drawing/2014/main" id="{569B7373-4EEC-024B-BFA6-CBE96E82D4BF}"/>
              </a:ext>
            </a:extLst>
          </p:cNvPr>
          <p:cNvSpPr>
            <a:spLocks noGrp="1"/>
          </p:cNvSpPr>
          <p:nvPr>
            <p:ph sz="quarter" idx="15"/>
          </p:nvPr>
        </p:nvSpPr>
        <p:spPr>
          <a:xfrm>
            <a:off x="5061585" y="1527605"/>
            <a:ext cx="42449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11" name="Group 10">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2" name="TextBox 11">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3" name="Picture 12">
              <a:extLst>
                <a:ext uri="{FF2B5EF4-FFF2-40B4-BE49-F238E27FC236}">
                  <a16:creationId xmlns:a16="http://schemas.microsoft.com/office/drawing/2014/main" id="{4B2820DB-682B-40BA-824D-7466B53C1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770104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c">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rgbClr val="386EA3"/>
          </a:solidFill>
        </p:spPr>
        <p:txBody>
          <a:bodyPr wrap="square" lIns="0" tIns="0" rIns="0" bIns="0" rtlCol="0"/>
          <a:lstStyle/>
          <a:p>
            <a:endParaRPr dirty="0"/>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480153" y="603169"/>
            <a:ext cx="8825582"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5" name="Text Placeholder 4">
            <a:extLst>
              <a:ext uri="{FF2B5EF4-FFF2-40B4-BE49-F238E27FC236}">
                <a16:creationId xmlns:a16="http://schemas.microsoft.com/office/drawing/2014/main" id="{A70A6939-D92C-EF47-B866-B2AB72F2FF8F}"/>
              </a:ext>
            </a:extLst>
          </p:cNvPr>
          <p:cNvSpPr>
            <a:spLocks noGrp="1"/>
          </p:cNvSpPr>
          <p:nvPr>
            <p:ph type="body" sz="quarter" idx="10"/>
          </p:nvPr>
        </p:nvSpPr>
        <p:spPr>
          <a:xfrm>
            <a:off x="480152" y="1569947"/>
            <a:ext cx="4244248" cy="327181"/>
          </a:xfrm>
          <a:prstGeom prst="rect">
            <a:avLst/>
          </a:prstGeom>
        </p:spPr>
        <p:txBody>
          <a:bodyPr lIns="0" tIns="0" rIns="0" bIns="0"/>
          <a:lstStyle>
            <a:lvl1pPr marL="0" indent="0">
              <a:buNone/>
              <a:defRPr sz="2400" b="1">
                <a:solidFill>
                  <a:srgbClr val="386EA4"/>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3" name="Text Placeholder 4">
            <a:extLst>
              <a:ext uri="{FF2B5EF4-FFF2-40B4-BE49-F238E27FC236}">
                <a16:creationId xmlns:a16="http://schemas.microsoft.com/office/drawing/2014/main" id="{86F98E43-C452-AB44-833F-A4419401EE94}"/>
              </a:ext>
            </a:extLst>
          </p:cNvPr>
          <p:cNvSpPr>
            <a:spLocks noGrp="1"/>
          </p:cNvSpPr>
          <p:nvPr>
            <p:ph type="body" sz="quarter" idx="11"/>
          </p:nvPr>
        </p:nvSpPr>
        <p:spPr>
          <a:xfrm>
            <a:off x="5065599" y="1569947"/>
            <a:ext cx="4240136" cy="327181"/>
          </a:xfrm>
          <a:prstGeom prst="rect">
            <a:avLst/>
          </a:prstGeom>
        </p:spPr>
        <p:txBody>
          <a:bodyPr lIns="0" tIns="0" rIns="0" bIns="0"/>
          <a:lstStyle>
            <a:lvl1pPr marL="0" indent="0">
              <a:buNone/>
              <a:defRPr sz="2400" b="1">
                <a:solidFill>
                  <a:srgbClr val="386EA4"/>
                </a:solidFill>
                <a:latin typeface="Calibri" panose="020F0502020204030204" pitchFamily="34" charset="0"/>
                <a:cs typeface="Calibri" panose="020F0502020204030204" pitchFamily="34" charset="0"/>
              </a:defRPr>
            </a:lvl1pPr>
          </a:lstStyle>
          <a:p>
            <a:pPr lvl="0"/>
            <a:r>
              <a:rPr lang="en-US"/>
              <a:t>Edit Master text styles</a:t>
            </a:r>
          </a:p>
        </p:txBody>
      </p:sp>
      <p:sp>
        <p:nvSpPr>
          <p:cNvPr id="14" name="Holder 4">
            <a:extLst>
              <a:ext uri="{FF2B5EF4-FFF2-40B4-BE49-F238E27FC236}">
                <a16:creationId xmlns:a16="http://schemas.microsoft.com/office/drawing/2014/main" id="{F5722CE7-4CAC-D648-810F-5D79022D8692}"/>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1" name="Content Placeholder 11">
            <a:extLst>
              <a:ext uri="{FF2B5EF4-FFF2-40B4-BE49-F238E27FC236}">
                <a16:creationId xmlns:a16="http://schemas.microsoft.com/office/drawing/2014/main" id="{E17B19BC-0A2C-8343-8E58-A5AACD38E5BD}"/>
              </a:ext>
            </a:extLst>
          </p:cNvPr>
          <p:cNvSpPr>
            <a:spLocks noGrp="1"/>
          </p:cNvSpPr>
          <p:nvPr>
            <p:ph sz="quarter" idx="14"/>
          </p:nvPr>
        </p:nvSpPr>
        <p:spPr>
          <a:xfrm>
            <a:off x="479425" y="2030613"/>
            <a:ext cx="4244975" cy="368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4B2FAEBE-F322-E742-96E2-9211C48767CD}"/>
              </a:ext>
            </a:extLst>
          </p:cNvPr>
          <p:cNvSpPr>
            <a:spLocks noGrp="1"/>
          </p:cNvSpPr>
          <p:nvPr>
            <p:ph sz="quarter" idx="15"/>
          </p:nvPr>
        </p:nvSpPr>
        <p:spPr>
          <a:xfrm>
            <a:off x="5061585" y="2030613"/>
            <a:ext cx="4244975" cy="368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16" name="Group 15">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7" name="TextBox 16">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8" name="Picture 17">
              <a:extLst>
                <a:ext uri="{FF2B5EF4-FFF2-40B4-BE49-F238E27FC236}">
                  <a16:creationId xmlns:a16="http://schemas.microsoft.com/office/drawing/2014/main" id="{4B2820DB-682B-40BA-824D-7466B53C1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2495363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mart Art/Chart">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rgbClr val="386EA3"/>
          </a:solidFill>
        </p:spPr>
        <p:txBody>
          <a:bodyPr wrap="square" lIns="0" tIns="0" rIns="0" bIns="0" rtlCol="0"/>
          <a:lstStyle/>
          <a:p>
            <a:endParaRPr dirty="0"/>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480153" y="603169"/>
            <a:ext cx="8825582"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18" name="Holder 4">
            <a:extLst>
              <a:ext uri="{FF2B5EF4-FFF2-40B4-BE49-F238E27FC236}">
                <a16:creationId xmlns:a16="http://schemas.microsoft.com/office/drawing/2014/main" id="{E13ED2FD-D189-0540-B1E6-7D1B60481B9D}"/>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1" name="Content Placeholder 11">
            <a:extLst>
              <a:ext uri="{FF2B5EF4-FFF2-40B4-BE49-F238E27FC236}">
                <a16:creationId xmlns:a16="http://schemas.microsoft.com/office/drawing/2014/main" id="{29024E79-BDB5-B74A-B370-8447B23F18CE}"/>
              </a:ext>
            </a:extLst>
          </p:cNvPr>
          <p:cNvSpPr>
            <a:spLocks noGrp="1"/>
          </p:cNvSpPr>
          <p:nvPr>
            <p:ph sz="quarter" idx="13"/>
          </p:nvPr>
        </p:nvSpPr>
        <p:spPr>
          <a:xfrm>
            <a:off x="479425" y="1527605"/>
            <a:ext cx="5616575"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E61DDCB3-40D9-5A40-AFB3-F34C047FB187}"/>
              </a:ext>
            </a:extLst>
          </p:cNvPr>
          <p:cNvSpPr>
            <a:spLocks noGrp="1"/>
          </p:cNvSpPr>
          <p:nvPr>
            <p:ph sz="quarter" idx="14"/>
          </p:nvPr>
        </p:nvSpPr>
        <p:spPr>
          <a:xfrm>
            <a:off x="6477000" y="1527605"/>
            <a:ext cx="3276600" cy="4053092"/>
          </a:xfrm>
        </p:spPr>
        <p:txBody>
          <a:bodyPr/>
          <a:lstStyle/>
          <a:p>
            <a:pPr lvl="0"/>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12" name="Group 11">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4" name="TextBox 13">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5" name="Picture 14">
              <a:extLst>
                <a:ext uri="{FF2B5EF4-FFF2-40B4-BE49-F238E27FC236}">
                  <a16:creationId xmlns:a16="http://schemas.microsoft.com/office/drawing/2014/main" id="{4B2820DB-682B-40BA-824D-7466B53C1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1155387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F22757-B552-4767-B4ED-F821D2E9B3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39811"/>
          <a:stretch/>
        </p:blipFill>
        <p:spPr>
          <a:xfrm flipH="1">
            <a:off x="0" y="0"/>
            <a:ext cx="5068794" cy="6858000"/>
          </a:xfrm>
          <a:prstGeom prst="rect">
            <a:avLst/>
          </a:prstGeom>
        </p:spPr>
      </p:pic>
      <p:sp>
        <p:nvSpPr>
          <p:cNvPr id="23" name="object 4">
            <a:extLst>
              <a:ext uri="{FF2B5EF4-FFF2-40B4-BE49-F238E27FC236}">
                <a16:creationId xmlns:a16="http://schemas.microsoft.com/office/drawing/2014/main" id="{8F3E2E0A-B839-1547-A453-8B3DE9B290A3}"/>
              </a:ext>
            </a:extLst>
          </p:cNvPr>
          <p:cNvSpPr/>
          <p:nvPr userDrawn="1"/>
        </p:nvSpPr>
        <p:spPr>
          <a:xfrm>
            <a:off x="3124200" y="0"/>
            <a:ext cx="7561580" cy="6858000"/>
          </a:xfrm>
          <a:custGeom>
            <a:avLst/>
            <a:gdLst/>
            <a:ahLst/>
            <a:cxnLst/>
            <a:rect l="l" t="t" r="r" b="b"/>
            <a:pathLst>
              <a:path w="7561580" h="6858000">
                <a:moveTo>
                  <a:pt x="7561583" y="0"/>
                </a:moveTo>
                <a:lnTo>
                  <a:pt x="0" y="0"/>
                </a:lnTo>
                <a:lnTo>
                  <a:pt x="1665935" y="3429000"/>
                </a:lnTo>
                <a:lnTo>
                  <a:pt x="0" y="6858000"/>
                </a:lnTo>
                <a:lnTo>
                  <a:pt x="7561583" y="6858000"/>
                </a:lnTo>
                <a:lnTo>
                  <a:pt x="7561583" y="0"/>
                </a:lnTo>
                <a:close/>
              </a:path>
            </a:pathLst>
          </a:custGeom>
          <a:solidFill>
            <a:srgbClr val="FFFFFF"/>
          </a:solidFill>
        </p:spPr>
        <p:txBody>
          <a:bodyPr wrap="square" lIns="0" tIns="0" rIns="0" bIns="0" rtlCol="0"/>
          <a:lstStyle/>
          <a:p>
            <a:endParaRPr dirty="0"/>
          </a:p>
        </p:txBody>
      </p:sp>
      <p:sp>
        <p:nvSpPr>
          <p:cNvPr id="24" name="bk object 17"/>
          <p:cNvSpPr/>
          <p:nvPr/>
        </p:nvSpPr>
        <p:spPr>
          <a:xfrm>
            <a:off x="2365245"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11" name="Holder 2">
            <a:extLst>
              <a:ext uri="{FF2B5EF4-FFF2-40B4-BE49-F238E27FC236}">
                <a16:creationId xmlns:a16="http://schemas.microsoft.com/office/drawing/2014/main" id="{2027B6F8-11B4-5B4C-99DA-0AE16CEF8466}"/>
              </a:ext>
            </a:extLst>
          </p:cNvPr>
          <p:cNvSpPr>
            <a:spLocks noGrp="1"/>
          </p:cNvSpPr>
          <p:nvPr userDrawn="1">
            <p:ph type="title"/>
          </p:nvPr>
        </p:nvSpPr>
        <p:spPr>
          <a:xfrm>
            <a:off x="4840247" y="603169"/>
            <a:ext cx="6665954"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14" name="object 5">
            <a:extLst>
              <a:ext uri="{FF2B5EF4-FFF2-40B4-BE49-F238E27FC236}">
                <a16:creationId xmlns:a16="http://schemas.microsoft.com/office/drawing/2014/main" id="{05321AE4-65C3-9D47-A28C-37C1D97CC51F}"/>
              </a:ext>
            </a:extLst>
          </p:cNvPr>
          <p:cNvSpPr/>
          <p:nvPr userDrawn="1"/>
        </p:nvSpPr>
        <p:spPr>
          <a:xfrm>
            <a:off x="11040745" y="4488815"/>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5" name="Holder 4">
            <a:extLst>
              <a:ext uri="{FF2B5EF4-FFF2-40B4-BE49-F238E27FC236}">
                <a16:creationId xmlns:a16="http://schemas.microsoft.com/office/drawing/2014/main" id="{A596E9F9-E94F-214E-806B-C369F41D684C}"/>
              </a:ext>
            </a:extLst>
          </p:cNvPr>
          <p:cNvSpPr>
            <a:spLocks noGrp="1"/>
          </p:cNvSpPr>
          <p:nvPr userDrawn="1">
            <p:ph type="sldNum" sz="quarter" idx="7"/>
          </p:nvPr>
        </p:nvSpPr>
        <p:spPr>
          <a:xfrm>
            <a:off x="11277600" y="6172200"/>
            <a:ext cx="6096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6" name="Content Placeholder 11">
            <a:extLst>
              <a:ext uri="{FF2B5EF4-FFF2-40B4-BE49-F238E27FC236}">
                <a16:creationId xmlns:a16="http://schemas.microsoft.com/office/drawing/2014/main" id="{D25723E2-79DA-0642-9B17-53808C97B9AF}"/>
              </a:ext>
            </a:extLst>
          </p:cNvPr>
          <p:cNvSpPr>
            <a:spLocks noGrp="1"/>
          </p:cNvSpPr>
          <p:nvPr userDrawn="1">
            <p:ph sz="quarter" idx="14"/>
          </p:nvPr>
        </p:nvSpPr>
        <p:spPr>
          <a:xfrm>
            <a:off x="4840247" y="1527605"/>
            <a:ext cx="6665954"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9C327CC6-A165-40DD-86CC-05B5F201D0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200" y="5993361"/>
            <a:ext cx="2743200" cy="487460"/>
          </a:xfrm>
          <a:prstGeom prst="rect">
            <a:avLst/>
          </a:prstGeom>
        </p:spPr>
      </p:pic>
      <p:grpSp>
        <p:nvGrpSpPr>
          <p:cNvPr id="21" name="Group 20">
            <a:extLst>
              <a:ext uri="{FF2B5EF4-FFF2-40B4-BE49-F238E27FC236}">
                <a16:creationId xmlns:a16="http://schemas.microsoft.com/office/drawing/2014/main" id="{89B4B438-C1B7-4816-981D-069EB76ABACA}"/>
              </a:ext>
            </a:extLst>
          </p:cNvPr>
          <p:cNvGrpSpPr/>
          <p:nvPr userDrawn="1"/>
        </p:nvGrpSpPr>
        <p:grpSpPr>
          <a:xfrm>
            <a:off x="8076473" y="6557021"/>
            <a:ext cx="2298305" cy="184666"/>
            <a:chOff x="7391400" y="6227957"/>
            <a:chExt cx="2298305" cy="184666"/>
          </a:xfrm>
        </p:grpSpPr>
        <p:sp>
          <p:nvSpPr>
            <p:cNvPr id="25" name="TextBox 24">
              <a:extLst>
                <a:ext uri="{FF2B5EF4-FFF2-40B4-BE49-F238E27FC236}">
                  <a16:creationId xmlns:a16="http://schemas.microsoft.com/office/drawing/2014/main" id="{9B72DE2F-ADDB-4CDF-A6A7-998080646512}"/>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26" name="Picture 25">
              <a:extLst>
                <a:ext uri="{FF2B5EF4-FFF2-40B4-BE49-F238E27FC236}">
                  <a16:creationId xmlns:a16="http://schemas.microsoft.com/office/drawing/2014/main" id="{709939E2-2084-4821-BB42-BABF60BD8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753358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5B4C6B-9637-430E-A78C-C1FD40B6A9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61"/>
          <a:stretch/>
        </p:blipFill>
        <p:spPr>
          <a:xfrm>
            <a:off x="-1268" y="0"/>
            <a:ext cx="6981772" cy="6858000"/>
          </a:xfrm>
          <a:prstGeom prst="rect">
            <a:avLst/>
          </a:prstGeom>
        </p:spPr>
      </p:pic>
      <p:sp>
        <p:nvSpPr>
          <p:cNvPr id="23" name="object 4">
            <a:extLst>
              <a:ext uri="{FF2B5EF4-FFF2-40B4-BE49-F238E27FC236}">
                <a16:creationId xmlns:a16="http://schemas.microsoft.com/office/drawing/2014/main" id="{8F3E2E0A-B839-1547-A453-8B3DE9B290A3}"/>
              </a:ext>
            </a:extLst>
          </p:cNvPr>
          <p:cNvSpPr/>
          <p:nvPr userDrawn="1"/>
        </p:nvSpPr>
        <p:spPr>
          <a:xfrm>
            <a:off x="3124200" y="0"/>
            <a:ext cx="7561580" cy="6858000"/>
          </a:xfrm>
          <a:custGeom>
            <a:avLst/>
            <a:gdLst/>
            <a:ahLst/>
            <a:cxnLst/>
            <a:rect l="l" t="t" r="r" b="b"/>
            <a:pathLst>
              <a:path w="7561580" h="6858000">
                <a:moveTo>
                  <a:pt x="7561583" y="0"/>
                </a:moveTo>
                <a:lnTo>
                  <a:pt x="0" y="0"/>
                </a:lnTo>
                <a:lnTo>
                  <a:pt x="1665935" y="3429000"/>
                </a:lnTo>
                <a:lnTo>
                  <a:pt x="0" y="6858000"/>
                </a:lnTo>
                <a:lnTo>
                  <a:pt x="7561583" y="6858000"/>
                </a:lnTo>
                <a:lnTo>
                  <a:pt x="7561583" y="0"/>
                </a:lnTo>
                <a:close/>
              </a:path>
            </a:pathLst>
          </a:custGeom>
          <a:solidFill>
            <a:srgbClr val="FFFFFF"/>
          </a:solidFill>
        </p:spPr>
        <p:txBody>
          <a:bodyPr wrap="square" lIns="0" tIns="0" rIns="0" bIns="0" rtlCol="0"/>
          <a:lstStyle/>
          <a:p>
            <a:endParaRPr dirty="0"/>
          </a:p>
        </p:txBody>
      </p:sp>
      <p:sp>
        <p:nvSpPr>
          <p:cNvPr id="24" name="bk object 17"/>
          <p:cNvSpPr/>
          <p:nvPr/>
        </p:nvSpPr>
        <p:spPr>
          <a:xfrm>
            <a:off x="2365245"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11" name="Holder 2">
            <a:extLst>
              <a:ext uri="{FF2B5EF4-FFF2-40B4-BE49-F238E27FC236}">
                <a16:creationId xmlns:a16="http://schemas.microsoft.com/office/drawing/2014/main" id="{2027B6F8-11B4-5B4C-99DA-0AE16CEF8466}"/>
              </a:ext>
            </a:extLst>
          </p:cNvPr>
          <p:cNvSpPr>
            <a:spLocks noGrp="1"/>
          </p:cNvSpPr>
          <p:nvPr userDrawn="1">
            <p:ph type="title"/>
          </p:nvPr>
        </p:nvSpPr>
        <p:spPr>
          <a:xfrm>
            <a:off x="4840247" y="603169"/>
            <a:ext cx="6665954"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14" name="object 5">
            <a:extLst>
              <a:ext uri="{FF2B5EF4-FFF2-40B4-BE49-F238E27FC236}">
                <a16:creationId xmlns:a16="http://schemas.microsoft.com/office/drawing/2014/main" id="{05321AE4-65C3-9D47-A28C-37C1D97CC51F}"/>
              </a:ext>
            </a:extLst>
          </p:cNvPr>
          <p:cNvSpPr/>
          <p:nvPr userDrawn="1"/>
        </p:nvSpPr>
        <p:spPr>
          <a:xfrm>
            <a:off x="11041748" y="4488815"/>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5" name="Holder 4">
            <a:extLst>
              <a:ext uri="{FF2B5EF4-FFF2-40B4-BE49-F238E27FC236}">
                <a16:creationId xmlns:a16="http://schemas.microsoft.com/office/drawing/2014/main" id="{A596E9F9-E94F-214E-806B-C369F41D684C}"/>
              </a:ext>
            </a:extLst>
          </p:cNvPr>
          <p:cNvSpPr>
            <a:spLocks noGrp="1"/>
          </p:cNvSpPr>
          <p:nvPr userDrawn="1">
            <p:ph type="sldNum" sz="quarter" idx="7"/>
          </p:nvPr>
        </p:nvSpPr>
        <p:spPr>
          <a:xfrm>
            <a:off x="11277600" y="6172200"/>
            <a:ext cx="6096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6" name="Content Placeholder 11">
            <a:extLst>
              <a:ext uri="{FF2B5EF4-FFF2-40B4-BE49-F238E27FC236}">
                <a16:creationId xmlns:a16="http://schemas.microsoft.com/office/drawing/2014/main" id="{D25723E2-79DA-0642-9B17-53808C97B9AF}"/>
              </a:ext>
            </a:extLst>
          </p:cNvPr>
          <p:cNvSpPr>
            <a:spLocks noGrp="1"/>
          </p:cNvSpPr>
          <p:nvPr userDrawn="1">
            <p:ph sz="quarter" idx="14"/>
          </p:nvPr>
        </p:nvSpPr>
        <p:spPr>
          <a:xfrm>
            <a:off x="4840247" y="1527605"/>
            <a:ext cx="6665954"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02D8751E-EAD5-488D-9EFD-F2447410D0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200" y="5993361"/>
            <a:ext cx="2743200" cy="487460"/>
          </a:xfrm>
          <a:prstGeom prst="rect">
            <a:avLst/>
          </a:prstGeom>
        </p:spPr>
      </p:pic>
      <p:grpSp>
        <p:nvGrpSpPr>
          <p:cNvPr id="19" name="Group 18">
            <a:extLst>
              <a:ext uri="{FF2B5EF4-FFF2-40B4-BE49-F238E27FC236}">
                <a16:creationId xmlns:a16="http://schemas.microsoft.com/office/drawing/2014/main" id="{ACB3F15C-4B17-48F1-99CE-73C50AC47E9C}"/>
              </a:ext>
            </a:extLst>
          </p:cNvPr>
          <p:cNvGrpSpPr/>
          <p:nvPr userDrawn="1"/>
        </p:nvGrpSpPr>
        <p:grpSpPr>
          <a:xfrm>
            <a:off x="8076473" y="6557021"/>
            <a:ext cx="2298305" cy="184666"/>
            <a:chOff x="7391400" y="6227957"/>
            <a:chExt cx="2298305" cy="184666"/>
          </a:xfrm>
        </p:grpSpPr>
        <p:sp>
          <p:nvSpPr>
            <p:cNvPr id="20" name="TextBox 19">
              <a:extLst>
                <a:ext uri="{FF2B5EF4-FFF2-40B4-BE49-F238E27FC236}">
                  <a16:creationId xmlns:a16="http://schemas.microsoft.com/office/drawing/2014/main" id="{F308BC14-D9CF-4C61-9D76-FF6075F3C2B4}"/>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21" name="Picture 20">
              <a:extLst>
                <a:ext uri="{FF2B5EF4-FFF2-40B4-BE49-F238E27FC236}">
                  <a16:creationId xmlns:a16="http://schemas.microsoft.com/office/drawing/2014/main" id="{8C7399AA-32B6-4605-AD87-3C10A3B21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1146278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DE19AE-1423-4167-B98E-14E765DE9D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826"/>
          <a:stretch/>
        </p:blipFill>
        <p:spPr>
          <a:xfrm flipH="1">
            <a:off x="-1" y="0"/>
            <a:ext cx="6486963" cy="6858000"/>
          </a:xfrm>
          <a:prstGeom prst="rect">
            <a:avLst/>
          </a:prstGeom>
        </p:spPr>
      </p:pic>
      <p:sp>
        <p:nvSpPr>
          <p:cNvPr id="23" name="object 4">
            <a:extLst>
              <a:ext uri="{FF2B5EF4-FFF2-40B4-BE49-F238E27FC236}">
                <a16:creationId xmlns:a16="http://schemas.microsoft.com/office/drawing/2014/main" id="{8F3E2E0A-B839-1547-A453-8B3DE9B290A3}"/>
              </a:ext>
            </a:extLst>
          </p:cNvPr>
          <p:cNvSpPr/>
          <p:nvPr userDrawn="1"/>
        </p:nvSpPr>
        <p:spPr>
          <a:xfrm>
            <a:off x="3124200" y="0"/>
            <a:ext cx="7561580" cy="6858000"/>
          </a:xfrm>
          <a:custGeom>
            <a:avLst/>
            <a:gdLst/>
            <a:ahLst/>
            <a:cxnLst/>
            <a:rect l="l" t="t" r="r" b="b"/>
            <a:pathLst>
              <a:path w="7561580" h="6858000">
                <a:moveTo>
                  <a:pt x="7561583" y="0"/>
                </a:moveTo>
                <a:lnTo>
                  <a:pt x="0" y="0"/>
                </a:lnTo>
                <a:lnTo>
                  <a:pt x="1665935" y="3429000"/>
                </a:lnTo>
                <a:lnTo>
                  <a:pt x="0" y="6858000"/>
                </a:lnTo>
                <a:lnTo>
                  <a:pt x="7561583" y="6858000"/>
                </a:lnTo>
                <a:lnTo>
                  <a:pt x="7561583" y="0"/>
                </a:lnTo>
                <a:close/>
              </a:path>
            </a:pathLst>
          </a:custGeom>
          <a:solidFill>
            <a:srgbClr val="FFFFFF"/>
          </a:solidFill>
        </p:spPr>
        <p:txBody>
          <a:bodyPr wrap="square" lIns="0" tIns="0" rIns="0" bIns="0" rtlCol="0"/>
          <a:lstStyle/>
          <a:p>
            <a:endParaRPr dirty="0"/>
          </a:p>
        </p:txBody>
      </p:sp>
      <p:sp>
        <p:nvSpPr>
          <p:cNvPr id="24" name="bk object 17"/>
          <p:cNvSpPr/>
          <p:nvPr/>
        </p:nvSpPr>
        <p:spPr>
          <a:xfrm>
            <a:off x="2365245"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11" name="Holder 2">
            <a:extLst>
              <a:ext uri="{FF2B5EF4-FFF2-40B4-BE49-F238E27FC236}">
                <a16:creationId xmlns:a16="http://schemas.microsoft.com/office/drawing/2014/main" id="{2027B6F8-11B4-5B4C-99DA-0AE16CEF8466}"/>
              </a:ext>
            </a:extLst>
          </p:cNvPr>
          <p:cNvSpPr>
            <a:spLocks noGrp="1"/>
          </p:cNvSpPr>
          <p:nvPr userDrawn="1">
            <p:ph type="title"/>
          </p:nvPr>
        </p:nvSpPr>
        <p:spPr>
          <a:xfrm>
            <a:off x="4840247" y="603169"/>
            <a:ext cx="6665954"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14" name="object 5">
            <a:extLst>
              <a:ext uri="{FF2B5EF4-FFF2-40B4-BE49-F238E27FC236}">
                <a16:creationId xmlns:a16="http://schemas.microsoft.com/office/drawing/2014/main" id="{05321AE4-65C3-9D47-A28C-37C1D97CC51F}"/>
              </a:ext>
            </a:extLst>
          </p:cNvPr>
          <p:cNvSpPr/>
          <p:nvPr userDrawn="1"/>
        </p:nvSpPr>
        <p:spPr>
          <a:xfrm>
            <a:off x="11041748" y="4488815"/>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5" name="Holder 4">
            <a:extLst>
              <a:ext uri="{FF2B5EF4-FFF2-40B4-BE49-F238E27FC236}">
                <a16:creationId xmlns:a16="http://schemas.microsoft.com/office/drawing/2014/main" id="{A596E9F9-E94F-214E-806B-C369F41D684C}"/>
              </a:ext>
            </a:extLst>
          </p:cNvPr>
          <p:cNvSpPr>
            <a:spLocks noGrp="1"/>
          </p:cNvSpPr>
          <p:nvPr userDrawn="1">
            <p:ph type="sldNum" sz="quarter" idx="7"/>
          </p:nvPr>
        </p:nvSpPr>
        <p:spPr>
          <a:xfrm>
            <a:off x="11277600" y="6172200"/>
            <a:ext cx="6096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6" name="Content Placeholder 11">
            <a:extLst>
              <a:ext uri="{FF2B5EF4-FFF2-40B4-BE49-F238E27FC236}">
                <a16:creationId xmlns:a16="http://schemas.microsoft.com/office/drawing/2014/main" id="{D25723E2-79DA-0642-9B17-53808C97B9AF}"/>
              </a:ext>
            </a:extLst>
          </p:cNvPr>
          <p:cNvSpPr>
            <a:spLocks noGrp="1"/>
          </p:cNvSpPr>
          <p:nvPr userDrawn="1">
            <p:ph sz="quarter" idx="14"/>
          </p:nvPr>
        </p:nvSpPr>
        <p:spPr>
          <a:xfrm>
            <a:off x="4840247" y="1527605"/>
            <a:ext cx="6665954"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02D8751E-EAD5-488D-9EFD-F2447410D0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200" y="5993361"/>
            <a:ext cx="2743200" cy="487460"/>
          </a:xfrm>
          <a:prstGeom prst="rect">
            <a:avLst/>
          </a:prstGeom>
        </p:spPr>
      </p:pic>
      <p:grpSp>
        <p:nvGrpSpPr>
          <p:cNvPr id="19" name="Group 18">
            <a:extLst>
              <a:ext uri="{FF2B5EF4-FFF2-40B4-BE49-F238E27FC236}">
                <a16:creationId xmlns:a16="http://schemas.microsoft.com/office/drawing/2014/main" id="{ACB3F15C-4B17-48F1-99CE-73C50AC47E9C}"/>
              </a:ext>
            </a:extLst>
          </p:cNvPr>
          <p:cNvGrpSpPr/>
          <p:nvPr userDrawn="1"/>
        </p:nvGrpSpPr>
        <p:grpSpPr>
          <a:xfrm>
            <a:off x="8076473" y="6557021"/>
            <a:ext cx="2298305" cy="184666"/>
            <a:chOff x="7391400" y="6227957"/>
            <a:chExt cx="2298305" cy="184666"/>
          </a:xfrm>
        </p:grpSpPr>
        <p:sp>
          <p:nvSpPr>
            <p:cNvPr id="20" name="TextBox 19">
              <a:extLst>
                <a:ext uri="{FF2B5EF4-FFF2-40B4-BE49-F238E27FC236}">
                  <a16:creationId xmlns:a16="http://schemas.microsoft.com/office/drawing/2014/main" id="{F308BC14-D9CF-4C61-9D76-FF6075F3C2B4}"/>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21" name="Picture 20">
              <a:extLst>
                <a:ext uri="{FF2B5EF4-FFF2-40B4-BE49-F238E27FC236}">
                  <a16:creationId xmlns:a16="http://schemas.microsoft.com/office/drawing/2014/main" id="{8C7399AA-32B6-4605-AD87-3C10A3B21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3930306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4">
    <p:bg>
      <p:bgPr>
        <a:solidFill>
          <a:srgbClr val="386EA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A36920-DE51-4D7D-8440-1D3F903404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71"/>
          <a:stretch/>
        </p:blipFill>
        <p:spPr>
          <a:xfrm flipH="1">
            <a:off x="-1" y="0"/>
            <a:ext cx="6496434" cy="6858000"/>
          </a:xfrm>
          <a:prstGeom prst="rect">
            <a:avLst/>
          </a:prstGeom>
        </p:spPr>
      </p:pic>
      <p:sp>
        <p:nvSpPr>
          <p:cNvPr id="24" name="bk object 17"/>
          <p:cNvSpPr/>
          <p:nvPr/>
        </p:nvSpPr>
        <p:spPr>
          <a:xfrm>
            <a:off x="2365245"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10" name="object 4">
            <a:extLst>
              <a:ext uri="{FF2B5EF4-FFF2-40B4-BE49-F238E27FC236}">
                <a16:creationId xmlns:a16="http://schemas.microsoft.com/office/drawing/2014/main" id="{E8712160-6FBE-4EF7-AD47-3E7BDD461F88}"/>
              </a:ext>
            </a:extLst>
          </p:cNvPr>
          <p:cNvSpPr/>
          <p:nvPr userDrawn="1"/>
        </p:nvSpPr>
        <p:spPr>
          <a:xfrm>
            <a:off x="3124200" y="0"/>
            <a:ext cx="7561580" cy="6858000"/>
          </a:xfrm>
          <a:custGeom>
            <a:avLst/>
            <a:gdLst/>
            <a:ahLst/>
            <a:cxnLst/>
            <a:rect l="l" t="t" r="r" b="b"/>
            <a:pathLst>
              <a:path w="7561580" h="6858000">
                <a:moveTo>
                  <a:pt x="7561583" y="0"/>
                </a:moveTo>
                <a:lnTo>
                  <a:pt x="0" y="0"/>
                </a:lnTo>
                <a:lnTo>
                  <a:pt x="1665935" y="3429000"/>
                </a:lnTo>
                <a:lnTo>
                  <a:pt x="0" y="6858000"/>
                </a:lnTo>
                <a:lnTo>
                  <a:pt x="7561583" y="6858000"/>
                </a:lnTo>
                <a:lnTo>
                  <a:pt x="7561583" y="0"/>
                </a:lnTo>
                <a:close/>
              </a:path>
            </a:pathLst>
          </a:custGeom>
          <a:solidFill>
            <a:srgbClr val="386EA4"/>
          </a:solidFill>
        </p:spPr>
        <p:txBody>
          <a:bodyPr wrap="square" lIns="0" tIns="0" rIns="0" bIns="0" rtlCol="0"/>
          <a:lstStyle/>
          <a:p>
            <a:endParaRPr dirty="0"/>
          </a:p>
        </p:txBody>
      </p:sp>
      <p:sp>
        <p:nvSpPr>
          <p:cNvPr id="15" name="Holder 4">
            <a:extLst>
              <a:ext uri="{FF2B5EF4-FFF2-40B4-BE49-F238E27FC236}">
                <a16:creationId xmlns:a16="http://schemas.microsoft.com/office/drawing/2014/main" id="{A596E9F9-E94F-214E-806B-C369F41D684C}"/>
              </a:ext>
            </a:extLst>
          </p:cNvPr>
          <p:cNvSpPr>
            <a:spLocks noGrp="1"/>
          </p:cNvSpPr>
          <p:nvPr userDrawn="1">
            <p:ph type="sldNum" sz="quarter" idx="7"/>
          </p:nvPr>
        </p:nvSpPr>
        <p:spPr>
          <a:xfrm>
            <a:off x="11277600" y="6172200"/>
            <a:ext cx="6096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6" name="Content Placeholder 11">
            <a:extLst>
              <a:ext uri="{FF2B5EF4-FFF2-40B4-BE49-F238E27FC236}">
                <a16:creationId xmlns:a16="http://schemas.microsoft.com/office/drawing/2014/main" id="{D25723E2-79DA-0642-9B17-53808C97B9AF}"/>
              </a:ext>
            </a:extLst>
          </p:cNvPr>
          <p:cNvSpPr>
            <a:spLocks noGrp="1"/>
          </p:cNvSpPr>
          <p:nvPr userDrawn="1">
            <p:ph sz="quarter" idx="14"/>
          </p:nvPr>
        </p:nvSpPr>
        <p:spPr>
          <a:xfrm>
            <a:off x="5029199" y="1527605"/>
            <a:ext cx="6477002" cy="4053092"/>
          </a:xfrm>
        </p:spPr>
        <p:txBody>
          <a:bodyPr/>
          <a:lstStyle>
            <a:lvl1pPr>
              <a:buClr>
                <a:srgbClr val="46B818"/>
              </a:buClr>
              <a:defRPr>
                <a:solidFill>
                  <a:schemeClr val="bg1"/>
                </a:solidFill>
              </a:defRPr>
            </a:lvl1pPr>
            <a:lvl2pPr>
              <a:buClr>
                <a:srgbClr val="46B818"/>
              </a:buClr>
              <a:defRPr>
                <a:solidFill>
                  <a:schemeClr val="bg1"/>
                </a:solidFill>
              </a:defRPr>
            </a:lvl2pPr>
            <a:lvl3pPr>
              <a:buClr>
                <a:srgbClr val="46B818"/>
              </a:buClr>
              <a:defRPr>
                <a:solidFill>
                  <a:schemeClr val="bg1"/>
                </a:solidFill>
              </a:defRPr>
            </a:lvl3pPr>
            <a:lvl4pPr>
              <a:buClr>
                <a:srgbClr val="46B818"/>
              </a:buClr>
              <a:defRPr>
                <a:solidFill>
                  <a:schemeClr val="bg1"/>
                </a:solidFill>
              </a:defRPr>
            </a:lvl4pPr>
            <a:lvl5pPr>
              <a:buClr>
                <a:srgbClr val="46B818"/>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200" y="5989541"/>
            <a:ext cx="2743200" cy="487458"/>
          </a:xfrm>
          <a:prstGeom prst="rect">
            <a:avLst/>
          </a:prstGeom>
        </p:spPr>
      </p:pic>
      <p:sp>
        <p:nvSpPr>
          <p:cNvPr id="11" name="Holder 2">
            <a:extLst>
              <a:ext uri="{FF2B5EF4-FFF2-40B4-BE49-F238E27FC236}">
                <a16:creationId xmlns:a16="http://schemas.microsoft.com/office/drawing/2014/main" id="{2027B6F8-11B4-5B4C-99DA-0AE16CEF8466}"/>
              </a:ext>
            </a:extLst>
          </p:cNvPr>
          <p:cNvSpPr>
            <a:spLocks noGrp="1"/>
          </p:cNvSpPr>
          <p:nvPr userDrawn="1">
            <p:ph type="title"/>
          </p:nvPr>
        </p:nvSpPr>
        <p:spPr>
          <a:xfrm>
            <a:off x="5029199" y="603169"/>
            <a:ext cx="6477001" cy="492443"/>
          </a:xfrm>
          <a:prstGeom prst="rect">
            <a:avLst/>
          </a:prstGeom>
        </p:spPr>
        <p:txBody>
          <a:bodyPr lIns="0" tIns="0" rIns="0" bIns="0"/>
          <a:lstStyle>
            <a:lvl1pPr>
              <a:defRPr sz="3200" b="1" i="0">
                <a:solidFill>
                  <a:schemeClr val="bg1"/>
                </a:solidFill>
                <a:latin typeface="Cambria" panose="02040503050406030204" pitchFamily="18" charset="0"/>
                <a:cs typeface="Cambria" panose="02040503050406030204" pitchFamily="18" charset="0"/>
              </a:defRPr>
            </a:lvl1pPr>
          </a:lstStyle>
          <a:p>
            <a:endParaRPr/>
          </a:p>
        </p:txBody>
      </p:sp>
      <p:grpSp>
        <p:nvGrpSpPr>
          <p:cNvPr id="9" name="Group 8">
            <a:extLst>
              <a:ext uri="{FF2B5EF4-FFF2-40B4-BE49-F238E27FC236}">
                <a16:creationId xmlns:a16="http://schemas.microsoft.com/office/drawing/2014/main" id="{E7727D6E-6A6C-4C19-8718-B92D329A0F85}"/>
              </a:ext>
            </a:extLst>
          </p:cNvPr>
          <p:cNvGrpSpPr/>
          <p:nvPr userDrawn="1"/>
        </p:nvGrpSpPr>
        <p:grpSpPr>
          <a:xfrm>
            <a:off x="8077200" y="6547734"/>
            <a:ext cx="2298305" cy="184666"/>
            <a:chOff x="7391400" y="6227957"/>
            <a:chExt cx="2298305" cy="184666"/>
          </a:xfrm>
        </p:grpSpPr>
        <p:sp>
          <p:nvSpPr>
            <p:cNvPr id="12" name="TextBox 11">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solidFill>
                    <a:schemeClr val="bg1"/>
                  </a:solidFill>
                  <a:latin typeface="Cambria" panose="02040503050406030204" pitchFamily="18" charset="0"/>
                  <a:ea typeface="Cambria" panose="02040503050406030204" pitchFamily="18" charset="0"/>
                </a:rPr>
                <a:t>Region12cc.org │ @Region12cc</a:t>
              </a:r>
            </a:p>
          </p:txBody>
        </p:sp>
        <p:pic>
          <p:nvPicPr>
            <p:cNvPr id="14" name="Picture 13">
              <a:extLst>
                <a:ext uri="{FF2B5EF4-FFF2-40B4-BE49-F238E27FC236}">
                  <a16:creationId xmlns:a16="http://schemas.microsoft.com/office/drawing/2014/main" id="{4B2820DB-682B-40BA-824D-7466B53C191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498230" y="6238514"/>
              <a:ext cx="191475" cy="164592"/>
            </a:xfrm>
            <a:prstGeom prst="rect">
              <a:avLst/>
            </a:prstGeom>
            <a:noFill/>
          </p:spPr>
        </p:pic>
      </p:grpSp>
    </p:spTree>
    <p:extLst>
      <p:ext uri="{BB962C8B-B14F-4D97-AF65-F5344CB8AC3E}">
        <p14:creationId xmlns:p14="http://schemas.microsoft.com/office/powerpoint/2010/main" val="568324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5">
    <p:bg>
      <p:bgPr>
        <a:solidFill>
          <a:srgbClr val="386EA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FF6A80D-C3F4-47D2-94E2-54EB8F10A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57" r="12603"/>
          <a:stretch/>
        </p:blipFill>
        <p:spPr>
          <a:xfrm>
            <a:off x="-1" y="0"/>
            <a:ext cx="5257801" cy="6858000"/>
          </a:xfrm>
          <a:prstGeom prst="rect">
            <a:avLst/>
          </a:prstGeom>
        </p:spPr>
      </p:pic>
      <p:sp>
        <p:nvSpPr>
          <p:cNvPr id="24" name="bk object 17"/>
          <p:cNvSpPr/>
          <p:nvPr/>
        </p:nvSpPr>
        <p:spPr>
          <a:xfrm>
            <a:off x="2365245"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10" name="object 4">
            <a:extLst>
              <a:ext uri="{FF2B5EF4-FFF2-40B4-BE49-F238E27FC236}">
                <a16:creationId xmlns:a16="http://schemas.microsoft.com/office/drawing/2014/main" id="{E8712160-6FBE-4EF7-AD47-3E7BDD461F88}"/>
              </a:ext>
            </a:extLst>
          </p:cNvPr>
          <p:cNvSpPr/>
          <p:nvPr userDrawn="1"/>
        </p:nvSpPr>
        <p:spPr>
          <a:xfrm>
            <a:off x="3124200" y="0"/>
            <a:ext cx="7561580" cy="6858000"/>
          </a:xfrm>
          <a:custGeom>
            <a:avLst/>
            <a:gdLst/>
            <a:ahLst/>
            <a:cxnLst/>
            <a:rect l="l" t="t" r="r" b="b"/>
            <a:pathLst>
              <a:path w="7561580" h="6858000">
                <a:moveTo>
                  <a:pt x="7561583" y="0"/>
                </a:moveTo>
                <a:lnTo>
                  <a:pt x="0" y="0"/>
                </a:lnTo>
                <a:lnTo>
                  <a:pt x="1665935" y="3429000"/>
                </a:lnTo>
                <a:lnTo>
                  <a:pt x="0" y="6858000"/>
                </a:lnTo>
                <a:lnTo>
                  <a:pt x="7561583" y="6858000"/>
                </a:lnTo>
                <a:lnTo>
                  <a:pt x="7561583" y="0"/>
                </a:lnTo>
                <a:close/>
              </a:path>
            </a:pathLst>
          </a:custGeom>
          <a:solidFill>
            <a:srgbClr val="386EA4"/>
          </a:solidFill>
        </p:spPr>
        <p:txBody>
          <a:bodyPr wrap="square" lIns="0" tIns="0" rIns="0" bIns="0" rtlCol="0"/>
          <a:lstStyle/>
          <a:p>
            <a:endParaRPr dirty="0"/>
          </a:p>
        </p:txBody>
      </p:sp>
      <p:sp>
        <p:nvSpPr>
          <p:cNvPr id="15" name="Holder 4">
            <a:extLst>
              <a:ext uri="{FF2B5EF4-FFF2-40B4-BE49-F238E27FC236}">
                <a16:creationId xmlns:a16="http://schemas.microsoft.com/office/drawing/2014/main" id="{A596E9F9-E94F-214E-806B-C369F41D684C}"/>
              </a:ext>
            </a:extLst>
          </p:cNvPr>
          <p:cNvSpPr>
            <a:spLocks noGrp="1"/>
          </p:cNvSpPr>
          <p:nvPr userDrawn="1">
            <p:ph type="sldNum" sz="quarter" idx="7"/>
          </p:nvPr>
        </p:nvSpPr>
        <p:spPr>
          <a:xfrm>
            <a:off x="11277600" y="6172200"/>
            <a:ext cx="6096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6" name="Content Placeholder 11">
            <a:extLst>
              <a:ext uri="{FF2B5EF4-FFF2-40B4-BE49-F238E27FC236}">
                <a16:creationId xmlns:a16="http://schemas.microsoft.com/office/drawing/2014/main" id="{D25723E2-79DA-0642-9B17-53808C97B9AF}"/>
              </a:ext>
            </a:extLst>
          </p:cNvPr>
          <p:cNvSpPr>
            <a:spLocks noGrp="1"/>
          </p:cNvSpPr>
          <p:nvPr userDrawn="1">
            <p:ph sz="quarter" idx="14"/>
          </p:nvPr>
        </p:nvSpPr>
        <p:spPr>
          <a:xfrm>
            <a:off x="5029199" y="1527605"/>
            <a:ext cx="6477002" cy="4053092"/>
          </a:xfrm>
        </p:spPr>
        <p:txBody>
          <a:bodyPr/>
          <a:lstStyle>
            <a:lvl1pPr>
              <a:buClr>
                <a:srgbClr val="46B818"/>
              </a:buClr>
              <a:defRPr>
                <a:solidFill>
                  <a:schemeClr val="bg1"/>
                </a:solidFill>
              </a:defRPr>
            </a:lvl1pPr>
            <a:lvl2pPr>
              <a:buClr>
                <a:srgbClr val="46B818"/>
              </a:buClr>
              <a:defRPr>
                <a:solidFill>
                  <a:schemeClr val="bg1"/>
                </a:solidFill>
              </a:defRPr>
            </a:lvl2pPr>
            <a:lvl3pPr>
              <a:buClr>
                <a:srgbClr val="46B818"/>
              </a:buClr>
              <a:defRPr>
                <a:solidFill>
                  <a:schemeClr val="bg1"/>
                </a:solidFill>
              </a:defRPr>
            </a:lvl3pPr>
            <a:lvl4pPr>
              <a:buClr>
                <a:srgbClr val="46B818"/>
              </a:buClr>
              <a:defRPr>
                <a:solidFill>
                  <a:schemeClr val="bg1"/>
                </a:solidFill>
              </a:defRPr>
            </a:lvl4pPr>
            <a:lvl5pPr>
              <a:buClr>
                <a:srgbClr val="46B818"/>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200" y="5989541"/>
            <a:ext cx="2743200" cy="487458"/>
          </a:xfrm>
          <a:prstGeom prst="rect">
            <a:avLst/>
          </a:prstGeom>
        </p:spPr>
      </p:pic>
      <p:sp>
        <p:nvSpPr>
          <p:cNvPr id="11" name="Holder 2">
            <a:extLst>
              <a:ext uri="{FF2B5EF4-FFF2-40B4-BE49-F238E27FC236}">
                <a16:creationId xmlns:a16="http://schemas.microsoft.com/office/drawing/2014/main" id="{2027B6F8-11B4-5B4C-99DA-0AE16CEF8466}"/>
              </a:ext>
            </a:extLst>
          </p:cNvPr>
          <p:cNvSpPr>
            <a:spLocks noGrp="1"/>
          </p:cNvSpPr>
          <p:nvPr userDrawn="1">
            <p:ph type="title"/>
          </p:nvPr>
        </p:nvSpPr>
        <p:spPr>
          <a:xfrm>
            <a:off x="5029199" y="603169"/>
            <a:ext cx="6477001" cy="492443"/>
          </a:xfrm>
          <a:prstGeom prst="rect">
            <a:avLst/>
          </a:prstGeom>
        </p:spPr>
        <p:txBody>
          <a:bodyPr lIns="0" tIns="0" rIns="0" bIns="0"/>
          <a:lstStyle>
            <a:lvl1pPr>
              <a:defRPr sz="3200" b="1" i="0">
                <a:solidFill>
                  <a:schemeClr val="bg1"/>
                </a:solidFill>
                <a:latin typeface="Cambria" panose="02040503050406030204" pitchFamily="18" charset="0"/>
                <a:cs typeface="Cambria" panose="02040503050406030204" pitchFamily="18" charset="0"/>
              </a:defRPr>
            </a:lvl1pPr>
          </a:lstStyle>
          <a:p>
            <a:endParaRPr/>
          </a:p>
        </p:txBody>
      </p:sp>
      <p:grpSp>
        <p:nvGrpSpPr>
          <p:cNvPr id="9" name="Group 8">
            <a:extLst>
              <a:ext uri="{FF2B5EF4-FFF2-40B4-BE49-F238E27FC236}">
                <a16:creationId xmlns:a16="http://schemas.microsoft.com/office/drawing/2014/main" id="{E7727D6E-6A6C-4C19-8718-B92D329A0F85}"/>
              </a:ext>
            </a:extLst>
          </p:cNvPr>
          <p:cNvGrpSpPr/>
          <p:nvPr userDrawn="1"/>
        </p:nvGrpSpPr>
        <p:grpSpPr>
          <a:xfrm>
            <a:off x="8077200" y="6547734"/>
            <a:ext cx="2298305" cy="184666"/>
            <a:chOff x="7391400" y="6227957"/>
            <a:chExt cx="2298305" cy="184666"/>
          </a:xfrm>
        </p:grpSpPr>
        <p:sp>
          <p:nvSpPr>
            <p:cNvPr id="12" name="TextBox 11">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solidFill>
                    <a:schemeClr val="bg1"/>
                  </a:solidFill>
                  <a:latin typeface="Cambria" panose="02040503050406030204" pitchFamily="18" charset="0"/>
                  <a:ea typeface="Cambria" panose="02040503050406030204" pitchFamily="18" charset="0"/>
                </a:rPr>
                <a:t>Region12cc.org │ @Region12cc</a:t>
              </a:r>
            </a:p>
          </p:txBody>
        </p:sp>
        <p:pic>
          <p:nvPicPr>
            <p:cNvPr id="14" name="Picture 13">
              <a:extLst>
                <a:ext uri="{FF2B5EF4-FFF2-40B4-BE49-F238E27FC236}">
                  <a16:creationId xmlns:a16="http://schemas.microsoft.com/office/drawing/2014/main" id="{4B2820DB-682B-40BA-824D-7466B53C191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498230" y="6238514"/>
              <a:ext cx="191475" cy="164592"/>
            </a:xfrm>
            <a:prstGeom prst="rect">
              <a:avLst/>
            </a:prstGeom>
            <a:noFill/>
          </p:spPr>
        </p:pic>
      </p:grpSp>
    </p:spTree>
    <p:extLst>
      <p:ext uri="{BB962C8B-B14F-4D97-AF65-F5344CB8AC3E}">
        <p14:creationId xmlns:p14="http://schemas.microsoft.com/office/powerpoint/2010/main" val="3656154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68BEF1-0CDE-4A0C-B41E-C4CD600B8E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469"/>
          <a:stretch/>
        </p:blipFill>
        <p:spPr>
          <a:xfrm>
            <a:off x="0" y="0"/>
            <a:ext cx="8387934" cy="6858000"/>
          </a:xfrm>
          <a:prstGeom prst="rect">
            <a:avLst/>
          </a:prstGeom>
        </p:spPr>
      </p:pic>
      <p:sp>
        <p:nvSpPr>
          <p:cNvPr id="8" name="object 3">
            <a:extLst>
              <a:ext uri="{FF2B5EF4-FFF2-40B4-BE49-F238E27FC236}">
                <a16:creationId xmlns:a16="http://schemas.microsoft.com/office/drawing/2014/main" id="{0D486474-4316-314B-A41A-5295C2985C6E}"/>
              </a:ext>
            </a:extLst>
          </p:cNvPr>
          <p:cNvSpPr/>
          <p:nvPr userDrawn="1"/>
        </p:nvSpPr>
        <p:spPr>
          <a:xfrm>
            <a:off x="4800600"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9" name="object 4">
            <a:extLst>
              <a:ext uri="{FF2B5EF4-FFF2-40B4-BE49-F238E27FC236}">
                <a16:creationId xmlns:a16="http://schemas.microsoft.com/office/drawing/2014/main" id="{0FCD820A-F8D3-5D42-9095-8180FD5D506C}"/>
              </a:ext>
            </a:extLst>
          </p:cNvPr>
          <p:cNvSpPr/>
          <p:nvPr userDrawn="1"/>
        </p:nvSpPr>
        <p:spPr>
          <a:xfrm>
            <a:off x="5519420"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FFFFFF"/>
          </a:solidFill>
        </p:spPr>
        <p:txBody>
          <a:bodyPr wrap="square" lIns="0" tIns="0" rIns="0" bIns="0" rtlCol="0"/>
          <a:lstStyle/>
          <a:p>
            <a:endParaRPr dirty="0"/>
          </a:p>
        </p:txBody>
      </p:sp>
      <p:sp>
        <p:nvSpPr>
          <p:cNvPr id="26" name="object 21">
            <a:extLst>
              <a:ext uri="{FF2B5EF4-FFF2-40B4-BE49-F238E27FC236}">
                <a16:creationId xmlns:a16="http://schemas.microsoft.com/office/drawing/2014/main" id="{537E3BCB-192E-D04B-9244-CE63DD0FD0B4}"/>
              </a:ext>
            </a:extLst>
          </p:cNvPr>
          <p:cNvSpPr/>
          <p:nvPr userDrawn="1"/>
        </p:nvSpPr>
        <p:spPr>
          <a:xfrm>
            <a:off x="11346181" y="5117465"/>
            <a:ext cx="845819" cy="1740535"/>
          </a:xfrm>
          <a:custGeom>
            <a:avLst/>
            <a:gdLst/>
            <a:ahLst/>
            <a:cxnLst/>
            <a:rect l="l" t="t" r="r" b="b"/>
            <a:pathLst>
              <a:path w="845820" h="1740534">
                <a:moveTo>
                  <a:pt x="845553" y="0"/>
                </a:moveTo>
                <a:lnTo>
                  <a:pt x="0" y="1740395"/>
                </a:lnTo>
                <a:lnTo>
                  <a:pt x="845553" y="1740395"/>
                </a:lnTo>
                <a:lnTo>
                  <a:pt x="845553" y="0"/>
                </a:lnTo>
                <a:close/>
              </a:path>
            </a:pathLst>
          </a:custGeom>
          <a:solidFill>
            <a:srgbClr val="386EA3"/>
          </a:solidFill>
        </p:spPr>
        <p:txBody>
          <a:bodyPr wrap="square" lIns="0" tIns="0" rIns="0" bIns="0" rtlCol="0"/>
          <a:lstStyle/>
          <a:p>
            <a:endParaRPr dirty="0"/>
          </a:p>
        </p:txBody>
      </p:sp>
      <p:sp>
        <p:nvSpPr>
          <p:cNvPr id="28" name="Title 27">
            <a:extLst>
              <a:ext uri="{FF2B5EF4-FFF2-40B4-BE49-F238E27FC236}">
                <a16:creationId xmlns:a16="http://schemas.microsoft.com/office/drawing/2014/main" id="{D635AF55-5400-C640-B1F5-B60241B335F0}"/>
              </a:ext>
            </a:extLst>
          </p:cNvPr>
          <p:cNvSpPr>
            <a:spLocks noGrp="1"/>
          </p:cNvSpPr>
          <p:nvPr>
            <p:ph type="title"/>
          </p:nvPr>
        </p:nvSpPr>
        <p:spPr>
          <a:xfrm>
            <a:off x="7391400" y="1948457"/>
            <a:ext cx="3886199" cy="894878"/>
          </a:xfrm>
          <a:prstGeom prst="rect">
            <a:avLst/>
          </a:prstGeom>
        </p:spPr>
        <p:txBody>
          <a:bodyPr wrap="square" anchor="t" anchorCtr="0">
            <a:noAutofit/>
          </a:bodyPr>
          <a:lstStyle>
            <a:lvl1pPr algn="r">
              <a:defRPr sz="3200" b="1">
                <a:solidFill>
                  <a:srgbClr val="386EA4"/>
                </a:solidFill>
              </a:defRPr>
            </a:lvl1pPr>
          </a:lstStyle>
          <a:p>
            <a:endParaRPr lang="en-US"/>
          </a:p>
        </p:txBody>
      </p:sp>
      <p:sp>
        <p:nvSpPr>
          <p:cNvPr id="3" name="Text Placeholder 2">
            <a:extLst>
              <a:ext uri="{FF2B5EF4-FFF2-40B4-BE49-F238E27FC236}">
                <a16:creationId xmlns:a16="http://schemas.microsoft.com/office/drawing/2014/main" id="{E03337FA-9CF7-694D-B2AD-FFBC0DAC5904}"/>
              </a:ext>
            </a:extLst>
          </p:cNvPr>
          <p:cNvSpPr>
            <a:spLocks noGrp="1"/>
          </p:cNvSpPr>
          <p:nvPr>
            <p:ph type="body" sz="quarter" idx="10"/>
          </p:nvPr>
        </p:nvSpPr>
        <p:spPr>
          <a:xfrm>
            <a:off x="7391400" y="3021441"/>
            <a:ext cx="3886199" cy="712359"/>
          </a:xfrm>
        </p:spPr>
        <p:txBody>
          <a:bodyPr anchor="t" anchorCtr="0">
            <a:noAutofit/>
          </a:bodyPr>
          <a:lstStyle>
            <a:lvl1pPr marL="0" indent="0" algn="r">
              <a:buNone/>
              <a:defRPr sz="2600">
                <a:latin typeface="Cambria" panose="02040503050406030204" pitchFamily="18" charset="0"/>
              </a:defRPr>
            </a:lvl1pPr>
          </a:lstStyle>
          <a:p>
            <a:pPr lvl="0"/>
            <a:endParaRPr lang="en-US"/>
          </a:p>
        </p:txBody>
      </p:sp>
      <p:sp>
        <p:nvSpPr>
          <p:cNvPr id="11" name="Text Placeholder 2">
            <a:extLst>
              <a:ext uri="{FF2B5EF4-FFF2-40B4-BE49-F238E27FC236}">
                <a16:creationId xmlns:a16="http://schemas.microsoft.com/office/drawing/2014/main" id="{817835B5-AD74-0345-BF17-305828A424FF}"/>
              </a:ext>
            </a:extLst>
          </p:cNvPr>
          <p:cNvSpPr>
            <a:spLocks noGrp="1"/>
          </p:cNvSpPr>
          <p:nvPr>
            <p:ph type="body" sz="quarter" idx="11"/>
          </p:nvPr>
        </p:nvSpPr>
        <p:spPr>
          <a:xfrm>
            <a:off x="7391400" y="4953000"/>
            <a:ext cx="3886199" cy="802129"/>
          </a:xfrm>
        </p:spPr>
        <p:txBody>
          <a:bodyPr>
            <a:normAutofit/>
          </a:bodyPr>
          <a:lstStyle>
            <a:lvl1pPr marL="0" indent="0" algn="r">
              <a:spcAft>
                <a:spcPts val="300"/>
              </a:spcAft>
              <a:buNone/>
              <a:defRPr sz="2000">
                <a:latin typeface="Calibri" panose="020F0502020204030204" pitchFamily="34" charset="0"/>
                <a:cs typeface="Calibri" panose="020F0502020204030204" pitchFamily="34" charset="0"/>
              </a:defRPr>
            </a:lvl1pPr>
          </a:lstStyle>
          <a:p>
            <a:pPr lvl="0"/>
            <a:endParaRPr lang="en-US"/>
          </a:p>
        </p:txBody>
      </p:sp>
      <p:sp>
        <p:nvSpPr>
          <p:cNvPr id="12" name="Text Placeholder 2">
            <a:extLst>
              <a:ext uri="{FF2B5EF4-FFF2-40B4-BE49-F238E27FC236}">
                <a16:creationId xmlns:a16="http://schemas.microsoft.com/office/drawing/2014/main" id="{A9D0B740-EE97-7244-983D-74906D318C78}"/>
              </a:ext>
            </a:extLst>
          </p:cNvPr>
          <p:cNvSpPr>
            <a:spLocks noGrp="1"/>
          </p:cNvSpPr>
          <p:nvPr>
            <p:ph type="body" sz="quarter" idx="12" hasCustomPrompt="1"/>
          </p:nvPr>
        </p:nvSpPr>
        <p:spPr>
          <a:xfrm>
            <a:off x="7391400" y="4493903"/>
            <a:ext cx="3886199" cy="381000"/>
          </a:xfrm>
        </p:spPr>
        <p:txBody>
          <a:bodyPr anchor="ctr" anchorCtr="0">
            <a:noAutofit/>
          </a:bodyPr>
          <a:lstStyle>
            <a:lvl1pPr marL="0" indent="0" algn="r">
              <a:buNone/>
              <a:defRPr sz="2000" b="1">
                <a:latin typeface="Calibri" panose="020F0502020204030204" pitchFamily="34" charset="0"/>
                <a:cs typeface="Calibri" panose="020F0502020204030204" pitchFamily="34" charset="0"/>
              </a:defRPr>
            </a:lvl1pPr>
          </a:lstStyle>
          <a:p>
            <a:pPr lvl="0"/>
            <a:r>
              <a:rPr lang="en-US"/>
              <a:t>Double tap to add date</a:t>
            </a:r>
          </a:p>
        </p:txBody>
      </p:sp>
      <p:pic>
        <p:nvPicPr>
          <p:cNvPr id="13" name="Picture 12">
            <a:extLst>
              <a:ext uri="{FF2B5EF4-FFF2-40B4-BE49-F238E27FC236}">
                <a16:creationId xmlns:a16="http://schemas.microsoft.com/office/drawing/2014/main" id="{EA1A3CFD-4401-4930-B488-7FD6A69092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1399" y="681032"/>
            <a:ext cx="3886200" cy="690568"/>
          </a:xfrm>
          <a:prstGeom prst="rect">
            <a:avLst/>
          </a:prstGeom>
        </p:spPr>
      </p:pic>
      <p:grpSp>
        <p:nvGrpSpPr>
          <p:cNvPr id="14" name="Group 13">
            <a:extLst>
              <a:ext uri="{FF2B5EF4-FFF2-40B4-BE49-F238E27FC236}">
                <a16:creationId xmlns:a16="http://schemas.microsoft.com/office/drawing/2014/main" id="{E7727D6E-6A6C-4C19-8718-B92D329A0F85}"/>
              </a:ext>
            </a:extLst>
          </p:cNvPr>
          <p:cNvGrpSpPr/>
          <p:nvPr userDrawn="1"/>
        </p:nvGrpSpPr>
        <p:grpSpPr>
          <a:xfrm>
            <a:off x="8305800" y="6400800"/>
            <a:ext cx="2298305" cy="184666"/>
            <a:chOff x="7391400" y="6227957"/>
            <a:chExt cx="2298305" cy="184666"/>
          </a:xfrm>
        </p:grpSpPr>
        <p:sp>
          <p:nvSpPr>
            <p:cNvPr id="15" name="TextBox 14">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6" name="Picture 15">
              <a:extLst>
                <a:ext uri="{FF2B5EF4-FFF2-40B4-BE49-F238E27FC236}">
                  <a16:creationId xmlns:a16="http://schemas.microsoft.com/office/drawing/2014/main" id="{4B2820DB-682B-40BA-824D-7466B53C1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4116461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D552A3-4668-4DB6-816D-4B0FB510FF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440"/>
          <a:stretch/>
        </p:blipFill>
        <p:spPr>
          <a:xfrm>
            <a:off x="3962401" y="0"/>
            <a:ext cx="8229600" cy="6858000"/>
          </a:xfrm>
          <a:prstGeom prst="rect">
            <a:avLst/>
          </a:prstGeom>
        </p:spPr>
      </p:pic>
      <p:sp>
        <p:nvSpPr>
          <p:cNvPr id="12" name="object 3">
            <a:extLst>
              <a:ext uri="{FF2B5EF4-FFF2-40B4-BE49-F238E27FC236}">
                <a16:creationId xmlns:a16="http://schemas.microsoft.com/office/drawing/2014/main" id="{040024F8-0D37-CD4F-B791-95EE36462CA7}"/>
              </a:ext>
            </a:extLst>
          </p:cNvPr>
          <p:cNvSpPr/>
          <p:nvPr userDrawn="1"/>
        </p:nvSpPr>
        <p:spPr>
          <a:xfrm>
            <a:off x="4765675"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20" name="object 4">
            <a:extLst>
              <a:ext uri="{FF2B5EF4-FFF2-40B4-BE49-F238E27FC236}">
                <a16:creationId xmlns:a16="http://schemas.microsoft.com/office/drawing/2014/main" id="{3F90541A-0E84-B140-93DF-ED35681B0CCC}"/>
              </a:ext>
            </a:extLst>
          </p:cNvPr>
          <p:cNvSpPr/>
          <p:nvPr userDrawn="1"/>
        </p:nvSpPr>
        <p:spPr>
          <a:xfrm>
            <a:off x="-95374" y="0"/>
            <a:ext cx="6238240" cy="6858000"/>
          </a:xfrm>
          <a:custGeom>
            <a:avLst/>
            <a:gdLst/>
            <a:ahLst/>
            <a:cxnLst/>
            <a:rect l="l" t="t" r="r" b="b"/>
            <a:pathLst>
              <a:path w="6238240" h="6858000">
                <a:moveTo>
                  <a:pt x="4573838" y="0"/>
                </a:moveTo>
                <a:lnTo>
                  <a:pt x="0" y="0"/>
                </a:lnTo>
                <a:lnTo>
                  <a:pt x="0" y="6858000"/>
                </a:lnTo>
                <a:lnTo>
                  <a:pt x="4573838" y="6858000"/>
                </a:lnTo>
                <a:lnTo>
                  <a:pt x="6238058" y="3429005"/>
                </a:lnTo>
                <a:lnTo>
                  <a:pt x="4573838" y="0"/>
                </a:lnTo>
                <a:close/>
              </a:path>
            </a:pathLst>
          </a:custGeom>
          <a:solidFill>
            <a:srgbClr val="FFFFFF"/>
          </a:solidFill>
        </p:spPr>
        <p:txBody>
          <a:bodyPr wrap="square" lIns="0" tIns="0" rIns="0" bIns="0" rtlCol="0"/>
          <a:lstStyle/>
          <a:p>
            <a:endParaRPr dirty="0"/>
          </a:p>
        </p:txBody>
      </p:sp>
      <p:sp>
        <p:nvSpPr>
          <p:cNvPr id="21" name="object 5">
            <a:extLst>
              <a:ext uri="{FF2B5EF4-FFF2-40B4-BE49-F238E27FC236}">
                <a16:creationId xmlns:a16="http://schemas.microsoft.com/office/drawing/2014/main" id="{9631F50E-CF90-AD4B-9F73-AC74F8808670}"/>
              </a:ext>
            </a:extLst>
          </p:cNvPr>
          <p:cNvSpPr/>
          <p:nvPr userDrawn="1"/>
        </p:nvSpPr>
        <p:spPr>
          <a:xfrm>
            <a:off x="11042316" y="4488815"/>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1" name="Holder 2">
            <a:extLst>
              <a:ext uri="{FF2B5EF4-FFF2-40B4-BE49-F238E27FC236}">
                <a16:creationId xmlns:a16="http://schemas.microsoft.com/office/drawing/2014/main" id="{DA4ECA2B-50A8-E248-9B86-7FCCF32DC7F6}"/>
              </a:ext>
            </a:extLst>
          </p:cNvPr>
          <p:cNvSpPr>
            <a:spLocks noGrp="1"/>
          </p:cNvSpPr>
          <p:nvPr>
            <p:ph type="title"/>
          </p:nvPr>
        </p:nvSpPr>
        <p:spPr>
          <a:xfrm>
            <a:off x="480152" y="603169"/>
            <a:ext cx="4380618"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16" name="Holder 4">
            <a:extLst>
              <a:ext uri="{FF2B5EF4-FFF2-40B4-BE49-F238E27FC236}">
                <a16:creationId xmlns:a16="http://schemas.microsoft.com/office/drawing/2014/main" id="{641F5FC3-901B-9143-905D-5E0299B4AC4E}"/>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0" name="Content Placeholder 11">
            <a:extLst>
              <a:ext uri="{FF2B5EF4-FFF2-40B4-BE49-F238E27FC236}">
                <a16:creationId xmlns:a16="http://schemas.microsoft.com/office/drawing/2014/main" id="{B09500A5-94F9-8341-BA38-18DAA2CBE235}"/>
              </a:ext>
            </a:extLst>
          </p:cNvPr>
          <p:cNvSpPr>
            <a:spLocks noGrp="1"/>
          </p:cNvSpPr>
          <p:nvPr>
            <p:ph sz="quarter" idx="14"/>
          </p:nvPr>
        </p:nvSpPr>
        <p:spPr>
          <a:xfrm>
            <a:off x="479425" y="1527605"/>
            <a:ext cx="4378856"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15" name="Group 14">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7" name="TextBox 16">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8" name="Picture 17">
              <a:extLst>
                <a:ext uri="{FF2B5EF4-FFF2-40B4-BE49-F238E27FC236}">
                  <a16:creationId xmlns:a16="http://schemas.microsoft.com/office/drawing/2014/main" id="{4B2820DB-682B-40BA-824D-7466B53C1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683106362"/>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6CC99E-744D-4D18-B252-F241C14F0E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422"/>
          <a:stretch/>
        </p:blipFill>
        <p:spPr>
          <a:xfrm flipH="1">
            <a:off x="3505200" y="0"/>
            <a:ext cx="8686800" cy="6858000"/>
          </a:xfrm>
          <a:prstGeom prst="rect">
            <a:avLst/>
          </a:prstGeom>
        </p:spPr>
      </p:pic>
      <p:sp>
        <p:nvSpPr>
          <p:cNvPr id="12" name="object 3">
            <a:extLst>
              <a:ext uri="{FF2B5EF4-FFF2-40B4-BE49-F238E27FC236}">
                <a16:creationId xmlns:a16="http://schemas.microsoft.com/office/drawing/2014/main" id="{040024F8-0D37-CD4F-B791-95EE36462CA7}"/>
              </a:ext>
            </a:extLst>
          </p:cNvPr>
          <p:cNvSpPr/>
          <p:nvPr userDrawn="1"/>
        </p:nvSpPr>
        <p:spPr>
          <a:xfrm>
            <a:off x="4765675"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20" name="object 4">
            <a:extLst>
              <a:ext uri="{FF2B5EF4-FFF2-40B4-BE49-F238E27FC236}">
                <a16:creationId xmlns:a16="http://schemas.microsoft.com/office/drawing/2014/main" id="{3F90541A-0E84-B140-93DF-ED35681B0CCC}"/>
              </a:ext>
            </a:extLst>
          </p:cNvPr>
          <p:cNvSpPr/>
          <p:nvPr userDrawn="1"/>
        </p:nvSpPr>
        <p:spPr>
          <a:xfrm>
            <a:off x="-95374" y="0"/>
            <a:ext cx="6238240" cy="6858000"/>
          </a:xfrm>
          <a:custGeom>
            <a:avLst/>
            <a:gdLst/>
            <a:ahLst/>
            <a:cxnLst/>
            <a:rect l="l" t="t" r="r" b="b"/>
            <a:pathLst>
              <a:path w="6238240" h="6858000">
                <a:moveTo>
                  <a:pt x="4573838" y="0"/>
                </a:moveTo>
                <a:lnTo>
                  <a:pt x="0" y="0"/>
                </a:lnTo>
                <a:lnTo>
                  <a:pt x="0" y="6858000"/>
                </a:lnTo>
                <a:lnTo>
                  <a:pt x="4573838" y="6858000"/>
                </a:lnTo>
                <a:lnTo>
                  <a:pt x="6238058" y="3429005"/>
                </a:lnTo>
                <a:lnTo>
                  <a:pt x="4573838" y="0"/>
                </a:lnTo>
                <a:close/>
              </a:path>
            </a:pathLst>
          </a:custGeom>
          <a:solidFill>
            <a:srgbClr val="FFFFFF"/>
          </a:solidFill>
        </p:spPr>
        <p:txBody>
          <a:bodyPr wrap="square" lIns="0" tIns="0" rIns="0" bIns="0" rtlCol="0"/>
          <a:lstStyle/>
          <a:p>
            <a:endParaRPr dirty="0"/>
          </a:p>
        </p:txBody>
      </p:sp>
      <p:sp>
        <p:nvSpPr>
          <p:cNvPr id="21" name="object 5">
            <a:extLst>
              <a:ext uri="{FF2B5EF4-FFF2-40B4-BE49-F238E27FC236}">
                <a16:creationId xmlns:a16="http://schemas.microsoft.com/office/drawing/2014/main" id="{9631F50E-CF90-AD4B-9F73-AC74F8808670}"/>
              </a:ext>
            </a:extLst>
          </p:cNvPr>
          <p:cNvSpPr/>
          <p:nvPr userDrawn="1"/>
        </p:nvSpPr>
        <p:spPr>
          <a:xfrm>
            <a:off x="11040745" y="4488815"/>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1" name="Holder 2">
            <a:extLst>
              <a:ext uri="{FF2B5EF4-FFF2-40B4-BE49-F238E27FC236}">
                <a16:creationId xmlns:a16="http://schemas.microsoft.com/office/drawing/2014/main" id="{DA4ECA2B-50A8-E248-9B86-7FCCF32DC7F6}"/>
              </a:ext>
            </a:extLst>
          </p:cNvPr>
          <p:cNvSpPr>
            <a:spLocks noGrp="1"/>
          </p:cNvSpPr>
          <p:nvPr>
            <p:ph type="title"/>
          </p:nvPr>
        </p:nvSpPr>
        <p:spPr>
          <a:xfrm>
            <a:off x="480152" y="603169"/>
            <a:ext cx="4380618"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16" name="Holder 4">
            <a:extLst>
              <a:ext uri="{FF2B5EF4-FFF2-40B4-BE49-F238E27FC236}">
                <a16:creationId xmlns:a16="http://schemas.microsoft.com/office/drawing/2014/main" id="{641F5FC3-901B-9143-905D-5E0299B4AC4E}"/>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0" name="Content Placeholder 11">
            <a:extLst>
              <a:ext uri="{FF2B5EF4-FFF2-40B4-BE49-F238E27FC236}">
                <a16:creationId xmlns:a16="http://schemas.microsoft.com/office/drawing/2014/main" id="{B09500A5-94F9-8341-BA38-18DAA2CBE235}"/>
              </a:ext>
            </a:extLst>
          </p:cNvPr>
          <p:cNvSpPr>
            <a:spLocks noGrp="1"/>
          </p:cNvSpPr>
          <p:nvPr>
            <p:ph sz="quarter" idx="14"/>
          </p:nvPr>
        </p:nvSpPr>
        <p:spPr>
          <a:xfrm>
            <a:off x="479425" y="1527605"/>
            <a:ext cx="4378856"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14" name="Group 13">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5" name="TextBox 14">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7" name="Picture 16">
              <a:extLst>
                <a:ext uri="{FF2B5EF4-FFF2-40B4-BE49-F238E27FC236}">
                  <a16:creationId xmlns:a16="http://schemas.microsoft.com/office/drawing/2014/main" id="{4B2820DB-682B-40BA-824D-7466B53C1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268435358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Photo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4CE062-7C21-441D-B9EE-AF189D9361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689"/>
          <a:stretch/>
        </p:blipFill>
        <p:spPr>
          <a:xfrm>
            <a:off x="4343401" y="0"/>
            <a:ext cx="7848600" cy="6858000"/>
          </a:xfrm>
          <a:prstGeom prst="rect">
            <a:avLst/>
          </a:prstGeom>
        </p:spPr>
      </p:pic>
      <p:sp>
        <p:nvSpPr>
          <p:cNvPr id="12" name="object 3">
            <a:extLst>
              <a:ext uri="{FF2B5EF4-FFF2-40B4-BE49-F238E27FC236}">
                <a16:creationId xmlns:a16="http://schemas.microsoft.com/office/drawing/2014/main" id="{040024F8-0D37-CD4F-B791-95EE36462CA7}"/>
              </a:ext>
            </a:extLst>
          </p:cNvPr>
          <p:cNvSpPr/>
          <p:nvPr userDrawn="1"/>
        </p:nvSpPr>
        <p:spPr>
          <a:xfrm>
            <a:off x="4765675"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20" name="object 4">
            <a:extLst>
              <a:ext uri="{FF2B5EF4-FFF2-40B4-BE49-F238E27FC236}">
                <a16:creationId xmlns:a16="http://schemas.microsoft.com/office/drawing/2014/main" id="{3F90541A-0E84-B140-93DF-ED35681B0CCC}"/>
              </a:ext>
            </a:extLst>
          </p:cNvPr>
          <p:cNvSpPr/>
          <p:nvPr userDrawn="1"/>
        </p:nvSpPr>
        <p:spPr>
          <a:xfrm>
            <a:off x="-95374" y="0"/>
            <a:ext cx="6238240" cy="6858000"/>
          </a:xfrm>
          <a:custGeom>
            <a:avLst/>
            <a:gdLst/>
            <a:ahLst/>
            <a:cxnLst/>
            <a:rect l="l" t="t" r="r" b="b"/>
            <a:pathLst>
              <a:path w="6238240" h="6858000">
                <a:moveTo>
                  <a:pt x="4573838" y="0"/>
                </a:moveTo>
                <a:lnTo>
                  <a:pt x="0" y="0"/>
                </a:lnTo>
                <a:lnTo>
                  <a:pt x="0" y="6858000"/>
                </a:lnTo>
                <a:lnTo>
                  <a:pt x="4573838" y="6858000"/>
                </a:lnTo>
                <a:lnTo>
                  <a:pt x="6238058" y="3429005"/>
                </a:lnTo>
                <a:lnTo>
                  <a:pt x="4573838" y="0"/>
                </a:lnTo>
                <a:close/>
              </a:path>
            </a:pathLst>
          </a:custGeom>
          <a:solidFill>
            <a:srgbClr val="FFFFFF"/>
          </a:solidFill>
        </p:spPr>
        <p:txBody>
          <a:bodyPr wrap="square" lIns="0" tIns="0" rIns="0" bIns="0" rtlCol="0"/>
          <a:lstStyle/>
          <a:p>
            <a:endParaRPr dirty="0"/>
          </a:p>
        </p:txBody>
      </p:sp>
      <p:sp>
        <p:nvSpPr>
          <p:cNvPr id="21" name="object 5">
            <a:extLst>
              <a:ext uri="{FF2B5EF4-FFF2-40B4-BE49-F238E27FC236}">
                <a16:creationId xmlns:a16="http://schemas.microsoft.com/office/drawing/2014/main" id="{9631F50E-CF90-AD4B-9F73-AC74F8808670}"/>
              </a:ext>
            </a:extLst>
          </p:cNvPr>
          <p:cNvSpPr/>
          <p:nvPr userDrawn="1"/>
        </p:nvSpPr>
        <p:spPr>
          <a:xfrm>
            <a:off x="11040745" y="4488815"/>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1" name="Holder 2">
            <a:extLst>
              <a:ext uri="{FF2B5EF4-FFF2-40B4-BE49-F238E27FC236}">
                <a16:creationId xmlns:a16="http://schemas.microsoft.com/office/drawing/2014/main" id="{DA4ECA2B-50A8-E248-9B86-7FCCF32DC7F6}"/>
              </a:ext>
            </a:extLst>
          </p:cNvPr>
          <p:cNvSpPr>
            <a:spLocks noGrp="1"/>
          </p:cNvSpPr>
          <p:nvPr>
            <p:ph type="title"/>
          </p:nvPr>
        </p:nvSpPr>
        <p:spPr>
          <a:xfrm>
            <a:off x="480152" y="603169"/>
            <a:ext cx="4380618"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16" name="Holder 4">
            <a:extLst>
              <a:ext uri="{FF2B5EF4-FFF2-40B4-BE49-F238E27FC236}">
                <a16:creationId xmlns:a16="http://schemas.microsoft.com/office/drawing/2014/main" id="{641F5FC3-901B-9143-905D-5E0299B4AC4E}"/>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10" name="Content Placeholder 11">
            <a:extLst>
              <a:ext uri="{FF2B5EF4-FFF2-40B4-BE49-F238E27FC236}">
                <a16:creationId xmlns:a16="http://schemas.microsoft.com/office/drawing/2014/main" id="{B09500A5-94F9-8341-BA38-18DAA2CBE235}"/>
              </a:ext>
            </a:extLst>
          </p:cNvPr>
          <p:cNvSpPr>
            <a:spLocks noGrp="1"/>
          </p:cNvSpPr>
          <p:nvPr>
            <p:ph sz="quarter" idx="14"/>
          </p:nvPr>
        </p:nvSpPr>
        <p:spPr>
          <a:xfrm>
            <a:off x="479425" y="1527605"/>
            <a:ext cx="4378856"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14" name="Group 13">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5" name="TextBox 14">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7" name="Picture 16">
              <a:extLst>
                <a:ext uri="{FF2B5EF4-FFF2-40B4-BE49-F238E27FC236}">
                  <a16:creationId xmlns:a16="http://schemas.microsoft.com/office/drawing/2014/main" id="{4B2820DB-682B-40BA-824D-7466B53C1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1242252800"/>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sclaimer Slid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8DC6A2-B0E5-FB4A-9289-CB375299E08D}"/>
              </a:ext>
            </a:extLst>
          </p:cNvPr>
          <p:cNvSpPr/>
          <p:nvPr userDrawn="1"/>
        </p:nvSpPr>
        <p:spPr>
          <a:xfrm>
            <a:off x="9306242"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7" name="object 4">
            <a:extLst>
              <a:ext uri="{FF2B5EF4-FFF2-40B4-BE49-F238E27FC236}">
                <a16:creationId xmlns:a16="http://schemas.microsoft.com/office/drawing/2014/main" id="{F9EFB08B-F67A-3548-A53C-E038F72FA129}"/>
              </a:ext>
            </a:extLst>
          </p:cNvPr>
          <p:cNvSpPr/>
          <p:nvPr userDrawn="1"/>
        </p:nvSpPr>
        <p:spPr>
          <a:xfrm>
            <a:off x="0" y="0"/>
            <a:ext cx="10769600" cy="6858000"/>
          </a:xfrm>
          <a:custGeom>
            <a:avLst/>
            <a:gdLst/>
            <a:ahLst/>
            <a:cxnLst/>
            <a:rect l="l" t="t" r="r" b="b"/>
            <a:pathLst>
              <a:path w="10769600" h="6858000">
                <a:moveTo>
                  <a:pt x="9104894" y="0"/>
                </a:moveTo>
                <a:lnTo>
                  <a:pt x="0" y="0"/>
                </a:lnTo>
                <a:lnTo>
                  <a:pt x="0" y="6858000"/>
                </a:lnTo>
                <a:lnTo>
                  <a:pt x="9104894" y="6858000"/>
                </a:lnTo>
                <a:lnTo>
                  <a:pt x="10769103" y="3429005"/>
                </a:lnTo>
                <a:lnTo>
                  <a:pt x="9104894" y="0"/>
                </a:lnTo>
                <a:close/>
              </a:path>
            </a:pathLst>
          </a:custGeom>
          <a:solidFill>
            <a:srgbClr val="386EA4">
              <a:alpha val="91998"/>
            </a:srgbClr>
          </a:solidFill>
          <a:ln>
            <a:solidFill>
              <a:schemeClr val="accent1"/>
            </a:solidFill>
          </a:ln>
        </p:spPr>
        <p:txBody>
          <a:bodyPr wrap="square" lIns="0" tIns="0" rIns="0" bIns="0" rtlCol="0"/>
          <a:lstStyle/>
          <a:p>
            <a:endParaRPr dirty="0"/>
          </a:p>
        </p:txBody>
      </p:sp>
      <p:sp>
        <p:nvSpPr>
          <p:cNvPr id="8" name="object 5">
            <a:extLst>
              <a:ext uri="{FF2B5EF4-FFF2-40B4-BE49-F238E27FC236}">
                <a16:creationId xmlns:a16="http://schemas.microsoft.com/office/drawing/2014/main" id="{FCB01512-6A06-124F-9D1A-D88B93471CBF}"/>
              </a:ext>
            </a:extLst>
          </p:cNvPr>
          <p:cNvSpPr/>
          <p:nvPr userDrawn="1"/>
        </p:nvSpPr>
        <p:spPr>
          <a:xfrm>
            <a:off x="9944100" y="0"/>
            <a:ext cx="2245360" cy="6858000"/>
          </a:xfrm>
          <a:custGeom>
            <a:avLst/>
            <a:gdLst/>
            <a:ahLst/>
            <a:cxnLst/>
            <a:rect l="l" t="t" r="r" b="b"/>
            <a:pathLst>
              <a:path w="2245359" h="6858000">
                <a:moveTo>
                  <a:pt x="2244852" y="0"/>
                </a:moveTo>
                <a:lnTo>
                  <a:pt x="0" y="0"/>
                </a:lnTo>
                <a:lnTo>
                  <a:pt x="1665935" y="3429000"/>
                </a:lnTo>
                <a:lnTo>
                  <a:pt x="0" y="6858000"/>
                </a:lnTo>
                <a:lnTo>
                  <a:pt x="2244852" y="6858000"/>
                </a:lnTo>
                <a:lnTo>
                  <a:pt x="2244852" y="0"/>
                </a:lnTo>
                <a:close/>
              </a:path>
            </a:pathLst>
          </a:custGeom>
          <a:solidFill>
            <a:schemeClr val="bg1"/>
          </a:solidFill>
        </p:spPr>
        <p:txBody>
          <a:bodyPr wrap="square" lIns="0" tIns="0" rIns="0" bIns="0" rtlCol="0"/>
          <a:lstStyle/>
          <a:p>
            <a:endParaRPr dirty="0"/>
          </a:p>
        </p:txBody>
      </p:sp>
      <p:sp>
        <p:nvSpPr>
          <p:cNvPr id="15" name="Holder 4">
            <a:extLst>
              <a:ext uri="{FF2B5EF4-FFF2-40B4-BE49-F238E27FC236}">
                <a16:creationId xmlns:a16="http://schemas.microsoft.com/office/drawing/2014/main" id="{CEDF6575-537F-EA42-B812-0B10B34D1821}"/>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rgbClr val="386EA4"/>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3" name="TextBox 2">
            <a:extLst>
              <a:ext uri="{FF2B5EF4-FFF2-40B4-BE49-F238E27FC236}">
                <a16:creationId xmlns:a16="http://schemas.microsoft.com/office/drawing/2014/main" id="{17C2487C-552B-45B7-998D-EEFEF0B26953}"/>
              </a:ext>
            </a:extLst>
          </p:cNvPr>
          <p:cNvSpPr txBox="1"/>
          <p:nvPr userDrawn="1"/>
        </p:nvSpPr>
        <p:spPr>
          <a:xfrm>
            <a:off x="914400" y="2438400"/>
            <a:ext cx="7762875" cy="2005485"/>
          </a:xfrm>
          <a:prstGeom prst="rect">
            <a:avLst/>
          </a:prstGeom>
          <a:noFill/>
        </p:spPr>
        <p:txBody>
          <a:bodyPr wrap="square" lIns="0" rtlCol="0">
            <a:spAutoFit/>
          </a:bodyPr>
          <a:lstStyle/>
          <a:p>
            <a:pPr lvl="0">
              <a:lnSpc>
                <a:spcPct val="120000"/>
              </a:lnSpc>
            </a:pPr>
            <a:r>
              <a:rPr lang="en-US" sz="2100" dirty="0">
                <a:solidFill>
                  <a:schemeClr val="bg1"/>
                </a:solidFill>
              </a:rPr>
              <a:t>The contents of this presentation were developed by the Region 12 Comprehensive Center under a grant from the U.S. Department of Education. However, the contents do not necessarily represent the policy of the U.S. Department of Education, and you should not assume endorsement by the federal government.</a:t>
            </a:r>
          </a:p>
        </p:txBody>
      </p:sp>
      <p:pic>
        <p:nvPicPr>
          <p:cNvPr id="12" name="Picture 11">
            <a:extLst>
              <a:ext uri="{FF2B5EF4-FFF2-40B4-BE49-F238E27FC236}">
                <a16:creationId xmlns:a16="http://schemas.microsoft.com/office/drawing/2014/main" id="{C29C0209-B615-4CDC-9AEC-4674D2CEED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5867400"/>
            <a:ext cx="3200400" cy="568701"/>
          </a:xfrm>
          <a:prstGeom prst="rect">
            <a:avLst/>
          </a:prstGeom>
        </p:spPr>
      </p:pic>
      <p:grpSp>
        <p:nvGrpSpPr>
          <p:cNvPr id="13" name="Group 12">
            <a:extLst>
              <a:ext uri="{FF2B5EF4-FFF2-40B4-BE49-F238E27FC236}">
                <a16:creationId xmlns:a16="http://schemas.microsoft.com/office/drawing/2014/main" id="{7C029635-6BC6-49CC-A2A3-9B22CF40041C}"/>
              </a:ext>
            </a:extLst>
          </p:cNvPr>
          <p:cNvGrpSpPr/>
          <p:nvPr userDrawn="1"/>
        </p:nvGrpSpPr>
        <p:grpSpPr>
          <a:xfrm>
            <a:off x="902858" y="6523853"/>
            <a:ext cx="2298305" cy="184666"/>
            <a:chOff x="7391400" y="6227957"/>
            <a:chExt cx="2298305" cy="184666"/>
          </a:xfrm>
        </p:grpSpPr>
        <p:sp>
          <p:nvSpPr>
            <p:cNvPr id="14" name="TextBox 13">
              <a:extLst>
                <a:ext uri="{FF2B5EF4-FFF2-40B4-BE49-F238E27FC236}">
                  <a16:creationId xmlns:a16="http://schemas.microsoft.com/office/drawing/2014/main" id="{E240D110-77A8-4A75-9CCD-7BDD8D94F4BF}"/>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solidFill>
                    <a:schemeClr val="bg1"/>
                  </a:solidFill>
                  <a:latin typeface="Cambria" panose="02040503050406030204" pitchFamily="18" charset="0"/>
                  <a:ea typeface="Cambria" panose="02040503050406030204" pitchFamily="18" charset="0"/>
                </a:rPr>
                <a:t>Region12cc.org │ @Region12cc</a:t>
              </a:r>
            </a:p>
          </p:txBody>
        </p:sp>
        <p:pic>
          <p:nvPicPr>
            <p:cNvPr id="16" name="Picture 15">
              <a:extLst>
                <a:ext uri="{FF2B5EF4-FFF2-40B4-BE49-F238E27FC236}">
                  <a16:creationId xmlns:a16="http://schemas.microsoft.com/office/drawing/2014/main" id="{042262AC-8BE9-41EC-9890-5167D1C04F13}"/>
                </a:ext>
              </a:extLst>
            </p:cNvPr>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498230" y="6238514"/>
              <a:ext cx="191475" cy="164592"/>
            </a:xfrm>
            <a:prstGeom prst="rect">
              <a:avLst/>
            </a:prstGeom>
            <a:noFill/>
          </p:spPr>
        </p:pic>
      </p:grpSp>
    </p:spTree>
    <p:extLst>
      <p:ext uri="{BB962C8B-B14F-4D97-AF65-F5344CB8AC3E}">
        <p14:creationId xmlns:p14="http://schemas.microsoft.com/office/powerpoint/2010/main" val="1796440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Alternate Divid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7A5B39-AA19-479A-A077-917D3DD80788}"/>
              </a:ext>
            </a:extLst>
          </p:cNvPr>
          <p:cNvSpPr/>
          <p:nvPr userDrawn="1"/>
        </p:nvSpPr>
        <p:spPr>
          <a:xfrm>
            <a:off x="10396995" y="0"/>
            <a:ext cx="1795004" cy="6858000"/>
          </a:xfrm>
          <a:prstGeom prst="rect">
            <a:avLst/>
          </a:prstGeom>
          <a:solidFill>
            <a:srgbClr val="51565B">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object 3">
            <a:extLst>
              <a:ext uri="{FF2B5EF4-FFF2-40B4-BE49-F238E27FC236}">
                <a16:creationId xmlns:a16="http://schemas.microsoft.com/office/drawing/2014/main" id="{0D486474-4316-314B-A41A-5295C2985C6E}"/>
              </a:ext>
            </a:extLst>
          </p:cNvPr>
          <p:cNvSpPr/>
          <p:nvPr userDrawn="1"/>
        </p:nvSpPr>
        <p:spPr>
          <a:xfrm>
            <a:off x="2995940"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1565B">
              <a:alpha val="101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46DA2"/>
              </a:solidFill>
              <a:effectLst/>
              <a:uLnTx/>
              <a:uFillTx/>
              <a:latin typeface="Calibri"/>
              <a:ea typeface="+mn-ea"/>
              <a:cs typeface="+mn-cs"/>
            </a:endParaRPr>
          </a:p>
        </p:txBody>
      </p:sp>
      <p:sp>
        <p:nvSpPr>
          <p:cNvPr id="8" name="object 4">
            <a:extLst>
              <a:ext uri="{FF2B5EF4-FFF2-40B4-BE49-F238E27FC236}">
                <a16:creationId xmlns:a16="http://schemas.microsoft.com/office/drawing/2014/main" id="{0FCD820A-F8D3-5D42-9095-8180FD5D506C}"/>
              </a:ext>
            </a:extLst>
          </p:cNvPr>
          <p:cNvSpPr/>
          <p:nvPr userDrawn="1"/>
        </p:nvSpPr>
        <p:spPr>
          <a:xfrm>
            <a:off x="3724415"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51565B">
              <a:alpha val="10196"/>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46DA2"/>
              </a:solidFill>
              <a:effectLst/>
              <a:uLnTx/>
              <a:uFillTx/>
              <a:latin typeface="Calibri"/>
              <a:ea typeface="+mn-ea"/>
              <a:cs typeface="+mn-cs"/>
            </a:endParaRPr>
          </a:p>
        </p:txBody>
      </p:sp>
      <p:sp>
        <p:nvSpPr>
          <p:cNvPr id="2" name="Title 1">
            <a:extLst>
              <a:ext uri="{FF2B5EF4-FFF2-40B4-BE49-F238E27FC236}">
                <a16:creationId xmlns:a16="http://schemas.microsoft.com/office/drawing/2014/main" id="{3BD27B8E-B2E5-3941-B5F5-06F3861FA6AC}"/>
              </a:ext>
            </a:extLst>
          </p:cNvPr>
          <p:cNvSpPr>
            <a:spLocks noGrp="1"/>
          </p:cNvSpPr>
          <p:nvPr userDrawn="1">
            <p:ph type="title" hasCustomPrompt="1"/>
          </p:nvPr>
        </p:nvSpPr>
        <p:spPr>
          <a:xfrm>
            <a:off x="557140" y="2976358"/>
            <a:ext cx="3555363" cy="911565"/>
          </a:xfrm>
        </p:spPr>
        <p:txBody>
          <a:bodyPr anchor="ctr" anchorCtr="0"/>
          <a:lstStyle>
            <a:lvl1pPr>
              <a:defRPr sz="3000" baseline="0">
                <a:solidFill>
                  <a:srgbClr val="386EA4"/>
                </a:solidFill>
              </a:defRPr>
            </a:lvl1pPr>
          </a:lstStyle>
          <a:p>
            <a:r>
              <a:rPr lang="en-US"/>
              <a:t>Click to edit 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4070" y="408801"/>
            <a:ext cx="2663503" cy="473297"/>
          </a:xfrm>
          <a:prstGeom prst="rect">
            <a:avLst/>
          </a:prstGeom>
        </p:spPr>
      </p:pic>
      <p:sp>
        <p:nvSpPr>
          <p:cNvPr id="10" name="Content Placeholder 11">
            <a:extLst>
              <a:ext uri="{FF2B5EF4-FFF2-40B4-BE49-F238E27FC236}">
                <a16:creationId xmlns:a16="http://schemas.microsoft.com/office/drawing/2014/main" id="{7E5D4ACF-1D5E-411C-815D-19752DC07974}"/>
              </a:ext>
            </a:extLst>
          </p:cNvPr>
          <p:cNvSpPr>
            <a:spLocks noGrp="1"/>
          </p:cNvSpPr>
          <p:nvPr userDrawn="1">
            <p:ph sz="quarter" idx="13"/>
          </p:nvPr>
        </p:nvSpPr>
        <p:spPr>
          <a:xfrm>
            <a:off x="6010226" y="2329652"/>
            <a:ext cx="5340081" cy="31165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5">
            <a:extLst>
              <a:ext uri="{FF2B5EF4-FFF2-40B4-BE49-F238E27FC236}">
                <a16:creationId xmlns:a16="http://schemas.microsoft.com/office/drawing/2014/main" id="{7D58A6C7-77CD-4840-BDDB-12C97844D4E9}"/>
              </a:ext>
            </a:extLst>
          </p:cNvPr>
          <p:cNvSpPr/>
          <p:nvPr userDrawn="1"/>
        </p:nvSpPr>
        <p:spPr>
          <a:xfrm>
            <a:off x="11037977"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46DA2"/>
              </a:solidFill>
              <a:effectLst/>
              <a:uLnTx/>
              <a:uFillTx/>
              <a:latin typeface="Calibri"/>
              <a:ea typeface="+mn-ea"/>
              <a:cs typeface="+mn-cs"/>
            </a:endParaRPr>
          </a:p>
        </p:txBody>
      </p:sp>
      <p:sp>
        <p:nvSpPr>
          <p:cNvPr id="14" name="Holder 4">
            <a:extLst>
              <a:ext uri="{FF2B5EF4-FFF2-40B4-BE49-F238E27FC236}">
                <a16:creationId xmlns:a16="http://schemas.microsoft.com/office/drawing/2014/main" id="{8ADBAD18-350A-B041-9C09-54D660D144F2}"/>
              </a:ext>
            </a:extLst>
          </p:cNvPr>
          <p:cNvSpPr>
            <a:spLocks noGrp="1"/>
          </p:cNvSpPr>
          <p:nvPr userDrawn="1">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rgbClr val="356DA2"/>
                </a:solidFill>
                <a:latin typeface="Calibri" panose="020F0502020204030204" pitchFamily="34" charset="0"/>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356DA2"/>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356DA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52703167"/>
      </p:ext>
    </p:extLst>
  </p:cSld>
  <p:clrMapOvr>
    <a:masterClrMapping/>
  </p:clrMapOvr>
  <p:extLst>
    <p:ext uri="{DCECCB84-F9BA-43D5-87BE-67443E8EF086}">
      <p15:sldGuideLst xmlns:p15="http://schemas.microsoft.com/office/powerpoint/2012/main">
        <p15:guide id="1" orient="horz" pos="2160">
          <p15:clr>
            <a:srgbClr val="FBAE40"/>
          </p15:clr>
        </p15:guide>
        <p15:guide id="2" pos="3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E1DA93-8744-4702-9F67-8D396C471D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86" r="5836"/>
          <a:stretch/>
        </p:blipFill>
        <p:spPr>
          <a:xfrm>
            <a:off x="-1" y="0"/>
            <a:ext cx="7772401" cy="6858000"/>
          </a:xfrm>
          <a:prstGeom prst="rect">
            <a:avLst/>
          </a:prstGeom>
        </p:spPr>
      </p:pic>
      <p:sp>
        <p:nvSpPr>
          <p:cNvPr id="8" name="object 3">
            <a:extLst>
              <a:ext uri="{FF2B5EF4-FFF2-40B4-BE49-F238E27FC236}">
                <a16:creationId xmlns:a16="http://schemas.microsoft.com/office/drawing/2014/main" id="{0D486474-4316-314B-A41A-5295C2985C6E}"/>
              </a:ext>
            </a:extLst>
          </p:cNvPr>
          <p:cNvSpPr/>
          <p:nvPr userDrawn="1"/>
        </p:nvSpPr>
        <p:spPr>
          <a:xfrm>
            <a:off x="4800600"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9" name="object 4">
            <a:extLst>
              <a:ext uri="{FF2B5EF4-FFF2-40B4-BE49-F238E27FC236}">
                <a16:creationId xmlns:a16="http://schemas.microsoft.com/office/drawing/2014/main" id="{0FCD820A-F8D3-5D42-9095-8180FD5D506C}"/>
              </a:ext>
            </a:extLst>
          </p:cNvPr>
          <p:cNvSpPr/>
          <p:nvPr userDrawn="1"/>
        </p:nvSpPr>
        <p:spPr>
          <a:xfrm>
            <a:off x="5519420"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FFFFFF"/>
          </a:solidFill>
        </p:spPr>
        <p:txBody>
          <a:bodyPr wrap="square" lIns="0" tIns="0" rIns="0" bIns="0" rtlCol="0"/>
          <a:lstStyle/>
          <a:p>
            <a:endParaRPr dirty="0"/>
          </a:p>
        </p:txBody>
      </p:sp>
      <p:sp>
        <p:nvSpPr>
          <p:cNvPr id="26" name="object 21">
            <a:extLst>
              <a:ext uri="{FF2B5EF4-FFF2-40B4-BE49-F238E27FC236}">
                <a16:creationId xmlns:a16="http://schemas.microsoft.com/office/drawing/2014/main" id="{537E3BCB-192E-D04B-9244-CE63DD0FD0B4}"/>
              </a:ext>
            </a:extLst>
          </p:cNvPr>
          <p:cNvSpPr/>
          <p:nvPr userDrawn="1"/>
        </p:nvSpPr>
        <p:spPr>
          <a:xfrm>
            <a:off x="11346181" y="5117465"/>
            <a:ext cx="845819" cy="1740535"/>
          </a:xfrm>
          <a:custGeom>
            <a:avLst/>
            <a:gdLst/>
            <a:ahLst/>
            <a:cxnLst/>
            <a:rect l="l" t="t" r="r" b="b"/>
            <a:pathLst>
              <a:path w="845820" h="1740534">
                <a:moveTo>
                  <a:pt x="845553" y="0"/>
                </a:moveTo>
                <a:lnTo>
                  <a:pt x="0" y="1740395"/>
                </a:lnTo>
                <a:lnTo>
                  <a:pt x="845553" y="1740395"/>
                </a:lnTo>
                <a:lnTo>
                  <a:pt x="845553" y="0"/>
                </a:lnTo>
                <a:close/>
              </a:path>
            </a:pathLst>
          </a:custGeom>
          <a:solidFill>
            <a:srgbClr val="386EA3"/>
          </a:solidFill>
        </p:spPr>
        <p:txBody>
          <a:bodyPr wrap="square" lIns="0" tIns="0" rIns="0" bIns="0" rtlCol="0"/>
          <a:lstStyle/>
          <a:p>
            <a:endParaRPr dirty="0"/>
          </a:p>
        </p:txBody>
      </p:sp>
      <p:sp>
        <p:nvSpPr>
          <p:cNvPr id="28" name="Title 27">
            <a:extLst>
              <a:ext uri="{FF2B5EF4-FFF2-40B4-BE49-F238E27FC236}">
                <a16:creationId xmlns:a16="http://schemas.microsoft.com/office/drawing/2014/main" id="{D635AF55-5400-C640-B1F5-B60241B335F0}"/>
              </a:ext>
            </a:extLst>
          </p:cNvPr>
          <p:cNvSpPr>
            <a:spLocks noGrp="1"/>
          </p:cNvSpPr>
          <p:nvPr>
            <p:ph type="title"/>
          </p:nvPr>
        </p:nvSpPr>
        <p:spPr>
          <a:xfrm>
            <a:off x="7391400" y="1948457"/>
            <a:ext cx="3886199" cy="894878"/>
          </a:xfrm>
          <a:prstGeom prst="rect">
            <a:avLst/>
          </a:prstGeom>
        </p:spPr>
        <p:txBody>
          <a:bodyPr wrap="square" anchor="t" anchorCtr="0">
            <a:noAutofit/>
          </a:bodyPr>
          <a:lstStyle>
            <a:lvl1pPr algn="r">
              <a:defRPr sz="3200" b="1">
                <a:solidFill>
                  <a:srgbClr val="386EA4"/>
                </a:solidFill>
              </a:defRPr>
            </a:lvl1pPr>
          </a:lstStyle>
          <a:p>
            <a:endParaRPr lang="en-US"/>
          </a:p>
        </p:txBody>
      </p:sp>
      <p:sp>
        <p:nvSpPr>
          <p:cNvPr id="3" name="Text Placeholder 2">
            <a:extLst>
              <a:ext uri="{FF2B5EF4-FFF2-40B4-BE49-F238E27FC236}">
                <a16:creationId xmlns:a16="http://schemas.microsoft.com/office/drawing/2014/main" id="{E03337FA-9CF7-694D-B2AD-FFBC0DAC5904}"/>
              </a:ext>
            </a:extLst>
          </p:cNvPr>
          <p:cNvSpPr>
            <a:spLocks noGrp="1"/>
          </p:cNvSpPr>
          <p:nvPr>
            <p:ph type="body" sz="quarter" idx="10"/>
          </p:nvPr>
        </p:nvSpPr>
        <p:spPr>
          <a:xfrm>
            <a:off x="7391400" y="3021441"/>
            <a:ext cx="3886199" cy="712359"/>
          </a:xfrm>
        </p:spPr>
        <p:txBody>
          <a:bodyPr anchor="t" anchorCtr="0">
            <a:noAutofit/>
          </a:bodyPr>
          <a:lstStyle>
            <a:lvl1pPr marL="0" indent="0" algn="r">
              <a:buNone/>
              <a:defRPr sz="2600">
                <a:latin typeface="Cambria" panose="02040503050406030204" pitchFamily="18" charset="0"/>
              </a:defRPr>
            </a:lvl1pPr>
          </a:lstStyle>
          <a:p>
            <a:pPr lvl="0"/>
            <a:endParaRPr lang="en-US"/>
          </a:p>
        </p:txBody>
      </p:sp>
      <p:sp>
        <p:nvSpPr>
          <p:cNvPr id="11" name="Text Placeholder 2">
            <a:extLst>
              <a:ext uri="{FF2B5EF4-FFF2-40B4-BE49-F238E27FC236}">
                <a16:creationId xmlns:a16="http://schemas.microsoft.com/office/drawing/2014/main" id="{817835B5-AD74-0345-BF17-305828A424FF}"/>
              </a:ext>
            </a:extLst>
          </p:cNvPr>
          <p:cNvSpPr>
            <a:spLocks noGrp="1"/>
          </p:cNvSpPr>
          <p:nvPr>
            <p:ph type="body" sz="quarter" idx="11"/>
          </p:nvPr>
        </p:nvSpPr>
        <p:spPr>
          <a:xfrm>
            <a:off x="7391400" y="4953000"/>
            <a:ext cx="3886199" cy="802129"/>
          </a:xfrm>
        </p:spPr>
        <p:txBody>
          <a:bodyPr>
            <a:normAutofit/>
          </a:bodyPr>
          <a:lstStyle>
            <a:lvl1pPr marL="0" indent="0" algn="r">
              <a:spcAft>
                <a:spcPts val="300"/>
              </a:spcAft>
              <a:buNone/>
              <a:defRPr sz="2000">
                <a:latin typeface="Calibri" panose="020F0502020204030204" pitchFamily="34" charset="0"/>
                <a:cs typeface="Calibri" panose="020F0502020204030204" pitchFamily="34" charset="0"/>
              </a:defRPr>
            </a:lvl1pPr>
          </a:lstStyle>
          <a:p>
            <a:pPr lvl="0"/>
            <a:endParaRPr lang="en-US"/>
          </a:p>
        </p:txBody>
      </p:sp>
      <p:sp>
        <p:nvSpPr>
          <p:cNvPr id="12" name="Text Placeholder 2">
            <a:extLst>
              <a:ext uri="{FF2B5EF4-FFF2-40B4-BE49-F238E27FC236}">
                <a16:creationId xmlns:a16="http://schemas.microsoft.com/office/drawing/2014/main" id="{A9D0B740-EE97-7244-983D-74906D318C78}"/>
              </a:ext>
            </a:extLst>
          </p:cNvPr>
          <p:cNvSpPr>
            <a:spLocks noGrp="1"/>
          </p:cNvSpPr>
          <p:nvPr>
            <p:ph type="body" sz="quarter" idx="12" hasCustomPrompt="1"/>
          </p:nvPr>
        </p:nvSpPr>
        <p:spPr>
          <a:xfrm>
            <a:off x="7391400" y="4493903"/>
            <a:ext cx="3886199" cy="381000"/>
          </a:xfrm>
        </p:spPr>
        <p:txBody>
          <a:bodyPr anchor="ctr" anchorCtr="0">
            <a:noAutofit/>
          </a:bodyPr>
          <a:lstStyle>
            <a:lvl1pPr marL="0" indent="0" algn="r">
              <a:buNone/>
              <a:defRPr sz="2000" b="1">
                <a:latin typeface="Calibri" panose="020F0502020204030204" pitchFamily="34" charset="0"/>
                <a:cs typeface="Calibri" panose="020F0502020204030204" pitchFamily="34" charset="0"/>
              </a:defRPr>
            </a:lvl1pPr>
          </a:lstStyle>
          <a:p>
            <a:pPr lvl="0"/>
            <a:r>
              <a:rPr lang="en-US"/>
              <a:t>Double tap to add date</a:t>
            </a:r>
          </a:p>
        </p:txBody>
      </p:sp>
      <p:pic>
        <p:nvPicPr>
          <p:cNvPr id="13" name="Picture 12">
            <a:extLst>
              <a:ext uri="{FF2B5EF4-FFF2-40B4-BE49-F238E27FC236}">
                <a16:creationId xmlns:a16="http://schemas.microsoft.com/office/drawing/2014/main" id="{EA1A3CFD-4401-4930-B488-7FD6A69092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1399" y="681032"/>
            <a:ext cx="3886200" cy="690568"/>
          </a:xfrm>
          <a:prstGeom prst="rect">
            <a:avLst/>
          </a:prstGeom>
        </p:spPr>
      </p:pic>
      <p:grpSp>
        <p:nvGrpSpPr>
          <p:cNvPr id="14" name="Group 13">
            <a:extLst>
              <a:ext uri="{FF2B5EF4-FFF2-40B4-BE49-F238E27FC236}">
                <a16:creationId xmlns:a16="http://schemas.microsoft.com/office/drawing/2014/main" id="{E7727D6E-6A6C-4C19-8718-B92D329A0F85}"/>
              </a:ext>
            </a:extLst>
          </p:cNvPr>
          <p:cNvGrpSpPr/>
          <p:nvPr userDrawn="1"/>
        </p:nvGrpSpPr>
        <p:grpSpPr>
          <a:xfrm>
            <a:off x="8305800" y="6400800"/>
            <a:ext cx="2298305" cy="184666"/>
            <a:chOff x="7391400" y="6227957"/>
            <a:chExt cx="2298305" cy="184666"/>
          </a:xfrm>
        </p:grpSpPr>
        <p:sp>
          <p:nvSpPr>
            <p:cNvPr id="15" name="TextBox 14">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6" name="Picture 15">
              <a:extLst>
                <a:ext uri="{FF2B5EF4-FFF2-40B4-BE49-F238E27FC236}">
                  <a16:creationId xmlns:a16="http://schemas.microsoft.com/office/drawing/2014/main" id="{4B2820DB-682B-40BA-824D-7466B53C1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41106920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bout R12">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1A5B42F-C607-4E9A-8B44-E0D0EB447424}"/>
              </a:ext>
            </a:extLst>
          </p:cNvPr>
          <p:cNvGrpSpPr/>
          <p:nvPr userDrawn="1"/>
        </p:nvGrpSpPr>
        <p:grpSpPr>
          <a:xfrm>
            <a:off x="0" y="0"/>
            <a:ext cx="12191999" cy="6858000"/>
            <a:chOff x="0" y="0"/>
            <a:chExt cx="12191999" cy="6858000"/>
          </a:xfrm>
          <a:solidFill>
            <a:srgbClr val="51565B">
              <a:alpha val="10196"/>
            </a:srgbClr>
          </a:solidFill>
        </p:grpSpPr>
        <p:sp>
          <p:nvSpPr>
            <p:cNvPr id="5" name="Rectangle 4">
              <a:extLst>
                <a:ext uri="{FF2B5EF4-FFF2-40B4-BE49-F238E27FC236}">
                  <a16:creationId xmlns:a16="http://schemas.microsoft.com/office/drawing/2014/main" id="{167A5B39-AA19-479A-A077-917D3DD80788}"/>
                </a:ext>
              </a:extLst>
            </p:cNvPr>
            <p:cNvSpPr/>
            <p:nvPr userDrawn="1"/>
          </p:nvSpPr>
          <p:spPr>
            <a:xfrm>
              <a:off x="7401054" y="0"/>
              <a:ext cx="479094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bject 3">
              <a:extLst>
                <a:ext uri="{FF2B5EF4-FFF2-40B4-BE49-F238E27FC236}">
                  <a16:creationId xmlns:a16="http://schemas.microsoft.com/office/drawing/2014/main" id="{0D486474-4316-314B-A41A-5295C2985C6E}"/>
                </a:ext>
              </a:extLst>
            </p:cNvPr>
            <p:cNvSpPr/>
            <p:nvPr userDrawn="1"/>
          </p:nvSpPr>
          <p:spPr>
            <a:xfrm>
              <a:off x="0"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grpFill/>
          </p:spPr>
          <p:txBody>
            <a:bodyPr wrap="square" lIns="0" tIns="0" rIns="0" bIns="0" rtlCol="0"/>
            <a:lstStyle/>
            <a:p>
              <a:endParaRPr dirty="0"/>
            </a:p>
          </p:txBody>
        </p:sp>
        <p:sp>
          <p:nvSpPr>
            <p:cNvPr id="8" name="object 4">
              <a:extLst>
                <a:ext uri="{FF2B5EF4-FFF2-40B4-BE49-F238E27FC236}">
                  <a16:creationId xmlns:a16="http://schemas.microsoft.com/office/drawing/2014/main" id="{0FCD820A-F8D3-5D42-9095-8180FD5D506C}"/>
                </a:ext>
              </a:extLst>
            </p:cNvPr>
            <p:cNvSpPr/>
            <p:nvPr userDrawn="1"/>
          </p:nvSpPr>
          <p:spPr>
            <a:xfrm>
              <a:off x="728475"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grpFill/>
          </p:spPr>
          <p:txBody>
            <a:bodyPr wrap="square" lIns="0" tIns="0" rIns="0" bIns="0" rtlCol="0"/>
            <a:lstStyle/>
            <a:p>
              <a:endParaRPr dirty="0"/>
            </a:p>
          </p:txBody>
        </p:sp>
      </p:grpSp>
      <p:sp>
        <p:nvSpPr>
          <p:cNvPr id="2" name="Title 1">
            <a:extLst>
              <a:ext uri="{FF2B5EF4-FFF2-40B4-BE49-F238E27FC236}">
                <a16:creationId xmlns:a16="http://schemas.microsoft.com/office/drawing/2014/main" id="{3BD27B8E-B2E5-3941-B5F5-06F3861FA6AC}"/>
              </a:ext>
            </a:extLst>
          </p:cNvPr>
          <p:cNvSpPr>
            <a:spLocks noGrp="1"/>
          </p:cNvSpPr>
          <p:nvPr userDrawn="1">
            <p:ph type="title" hasCustomPrompt="1"/>
          </p:nvPr>
        </p:nvSpPr>
        <p:spPr>
          <a:xfrm>
            <a:off x="1600200" y="185952"/>
            <a:ext cx="6705600" cy="911565"/>
          </a:xfrm>
        </p:spPr>
        <p:txBody>
          <a:bodyPr anchor="ctr" anchorCtr="0"/>
          <a:lstStyle>
            <a:lvl1pPr>
              <a:defRPr sz="3500" baseline="0">
                <a:solidFill>
                  <a:srgbClr val="386EA4"/>
                </a:solidFill>
              </a:defRPr>
            </a:lvl1pPr>
          </a:lstStyle>
          <a:p>
            <a:r>
              <a:rPr lang="en-US"/>
              <a:t>About R12CC - Click to edit 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4070" y="408801"/>
            <a:ext cx="2663503" cy="473297"/>
          </a:xfrm>
          <a:prstGeom prst="rect">
            <a:avLst/>
          </a:prstGeom>
        </p:spPr>
      </p:pic>
      <p:sp>
        <p:nvSpPr>
          <p:cNvPr id="10" name="Content Placeholder 11">
            <a:extLst>
              <a:ext uri="{FF2B5EF4-FFF2-40B4-BE49-F238E27FC236}">
                <a16:creationId xmlns:a16="http://schemas.microsoft.com/office/drawing/2014/main" id="{7E5D4ACF-1D5E-411C-815D-19752DC07974}"/>
              </a:ext>
            </a:extLst>
          </p:cNvPr>
          <p:cNvSpPr>
            <a:spLocks noGrp="1"/>
          </p:cNvSpPr>
          <p:nvPr userDrawn="1">
            <p:ph sz="quarter" idx="13"/>
          </p:nvPr>
        </p:nvSpPr>
        <p:spPr>
          <a:xfrm>
            <a:off x="2514600" y="1393102"/>
            <a:ext cx="8835708"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5">
            <a:extLst>
              <a:ext uri="{FF2B5EF4-FFF2-40B4-BE49-F238E27FC236}">
                <a16:creationId xmlns:a16="http://schemas.microsoft.com/office/drawing/2014/main" id="{7D58A6C7-77CD-4840-BDDB-12C97844D4E9}"/>
              </a:ext>
            </a:extLst>
          </p:cNvPr>
          <p:cNvSpPr/>
          <p:nvPr userDrawn="1"/>
        </p:nvSpPr>
        <p:spPr>
          <a:xfrm>
            <a:off x="11037977"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chemeClr val="bg1"/>
          </a:solidFill>
        </p:spPr>
        <p:txBody>
          <a:bodyPr wrap="square" lIns="0" tIns="0" rIns="0" bIns="0" rtlCol="0"/>
          <a:lstStyle/>
          <a:p>
            <a:endParaRPr dirty="0"/>
          </a:p>
        </p:txBody>
      </p:sp>
      <p:sp>
        <p:nvSpPr>
          <p:cNvPr id="14" name="Holder 4">
            <a:extLst>
              <a:ext uri="{FF2B5EF4-FFF2-40B4-BE49-F238E27FC236}">
                <a16:creationId xmlns:a16="http://schemas.microsoft.com/office/drawing/2014/main" id="{8ADBAD18-350A-B041-9C09-54D660D144F2}"/>
              </a:ext>
            </a:extLst>
          </p:cNvPr>
          <p:cNvSpPr>
            <a:spLocks noGrp="1"/>
          </p:cNvSpPr>
          <p:nvPr userDrawn="1">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rgbClr val="356DA2"/>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17162722"/>
      </p:ext>
    </p:extLst>
  </p:cSld>
  <p:clrMapOvr>
    <a:masterClrMapping/>
  </p:clrMapOvr>
  <p:extLst>
    <p:ext uri="{DCECCB84-F9BA-43D5-87BE-67443E8EF086}">
      <p15:sldGuideLst xmlns:p15="http://schemas.microsoft.com/office/powerpoint/2012/main">
        <p15:guide id="1" orient="horz" pos="2160">
          <p15:clr>
            <a:srgbClr val="FBAE40"/>
          </p15:clr>
        </p15:guide>
        <p15:guide id="2" pos="3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376092"/>
        </a:solid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0D486474-4316-314B-A41A-5295C2985C6E}"/>
              </a:ext>
            </a:extLst>
          </p:cNvPr>
          <p:cNvSpPr/>
          <p:nvPr userDrawn="1"/>
        </p:nvSpPr>
        <p:spPr>
          <a:xfrm>
            <a:off x="4787894"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386EA3">
              <a:alpha val="90000"/>
            </a:srgbClr>
          </a:solidFill>
        </p:spPr>
        <p:txBody>
          <a:bodyPr wrap="square" lIns="0" tIns="0" rIns="0" bIns="0" rtlCol="0"/>
          <a:lstStyle/>
          <a:p>
            <a:endParaRPr dirty="0"/>
          </a:p>
        </p:txBody>
      </p:sp>
      <p:sp>
        <p:nvSpPr>
          <p:cNvPr id="8" name="object 4">
            <a:extLst>
              <a:ext uri="{FF2B5EF4-FFF2-40B4-BE49-F238E27FC236}">
                <a16:creationId xmlns:a16="http://schemas.microsoft.com/office/drawing/2014/main" id="{0FCD820A-F8D3-5D42-9095-8180FD5D506C}"/>
              </a:ext>
            </a:extLst>
          </p:cNvPr>
          <p:cNvSpPr/>
          <p:nvPr userDrawn="1"/>
        </p:nvSpPr>
        <p:spPr>
          <a:xfrm>
            <a:off x="5516369" y="0"/>
            <a:ext cx="6672580" cy="6858000"/>
          </a:xfrm>
          <a:custGeom>
            <a:avLst/>
            <a:gdLst/>
            <a:ahLst/>
            <a:cxnLst/>
            <a:rect l="l" t="t" r="r" b="b"/>
            <a:pathLst>
              <a:path w="6672580" h="6858000">
                <a:moveTo>
                  <a:pt x="6672582" y="0"/>
                </a:moveTo>
                <a:lnTo>
                  <a:pt x="0" y="0"/>
                </a:lnTo>
                <a:lnTo>
                  <a:pt x="1665935" y="3429000"/>
                </a:lnTo>
                <a:lnTo>
                  <a:pt x="0" y="6858000"/>
                </a:lnTo>
                <a:lnTo>
                  <a:pt x="6672582" y="6858000"/>
                </a:lnTo>
                <a:lnTo>
                  <a:pt x="6672582" y="0"/>
                </a:lnTo>
                <a:close/>
              </a:path>
            </a:pathLst>
          </a:custGeom>
          <a:solidFill>
            <a:srgbClr val="386EA3">
              <a:alpha val="92000"/>
            </a:srgbClr>
          </a:solidFill>
        </p:spPr>
        <p:txBody>
          <a:bodyPr wrap="square" lIns="0" tIns="0" rIns="0" bIns="0" rtlCol="0"/>
          <a:lstStyle/>
          <a:p>
            <a:endParaRPr dirty="0"/>
          </a:p>
        </p:txBody>
      </p:sp>
      <p:sp>
        <p:nvSpPr>
          <p:cNvPr id="3" name="Text Placeholder 2">
            <a:extLst>
              <a:ext uri="{FF2B5EF4-FFF2-40B4-BE49-F238E27FC236}">
                <a16:creationId xmlns:a16="http://schemas.microsoft.com/office/drawing/2014/main" id="{1619CA04-4872-C942-A5B8-22BF41ABAE1A}"/>
              </a:ext>
            </a:extLst>
          </p:cNvPr>
          <p:cNvSpPr>
            <a:spLocks noGrp="1"/>
          </p:cNvSpPr>
          <p:nvPr>
            <p:ph type="body" idx="1"/>
          </p:nvPr>
        </p:nvSpPr>
        <p:spPr>
          <a:xfrm>
            <a:off x="480152" y="4639399"/>
            <a:ext cx="4307742" cy="825499"/>
          </a:xfrm>
          <a:prstGeom prst="rect">
            <a:avLst/>
          </a:prstGeom>
        </p:spPr>
        <p:txBody>
          <a:bodyPr lIns="0" tIns="0" rIns="0" bIns="0"/>
          <a:lstStyle>
            <a:lvl1pPr marL="0" indent="0">
              <a:buNone/>
              <a:defRPr sz="2400">
                <a:solidFill>
                  <a:schemeClr val="bg1"/>
                </a:solidFill>
                <a:latin typeface="Cambria" panose="0204050305040603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1">
            <a:extLst>
              <a:ext uri="{FF2B5EF4-FFF2-40B4-BE49-F238E27FC236}">
                <a16:creationId xmlns:a16="http://schemas.microsoft.com/office/drawing/2014/main" id="{3BD27B8E-B2E5-3941-B5F5-06F3861FA6AC}"/>
              </a:ext>
            </a:extLst>
          </p:cNvPr>
          <p:cNvSpPr>
            <a:spLocks noGrp="1"/>
          </p:cNvSpPr>
          <p:nvPr>
            <p:ph type="title" hasCustomPrompt="1"/>
          </p:nvPr>
        </p:nvSpPr>
        <p:spPr>
          <a:xfrm>
            <a:off x="480152" y="2334732"/>
            <a:ext cx="4307742" cy="2171700"/>
          </a:xfrm>
        </p:spPr>
        <p:txBody>
          <a:bodyPr anchor="ctr" anchorCtr="0"/>
          <a:lstStyle>
            <a:lvl1pPr>
              <a:defRPr sz="3500" baseline="0">
                <a:solidFill>
                  <a:schemeClr val="bg1"/>
                </a:solidFill>
              </a:defRPr>
            </a:lvl1pPr>
          </a:lstStyle>
          <a:p>
            <a:r>
              <a:rPr lang="en-US"/>
              <a:t>Divider Slide - Click to edit title</a:t>
            </a:r>
          </a:p>
        </p:txBody>
      </p:sp>
      <p:sp>
        <p:nvSpPr>
          <p:cNvPr id="14" name="Holder 4">
            <a:extLst>
              <a:ext uri="{FF2B5EF4-FFF2-40B4-BE49-F238E27FC236}">
                <a16:creationId xmlns:a16="http://schemas.microsoft.com/office/drawing/2014/main" id="{8ADBAD18-350A-B041-9C09-54D660D144F2}"/>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1417" y="5867400"/>
            <a:ext cx="3200400" cy="568701"/>
          </a:xfrm>
          <a:prstGeom prst="rect">
            <a:avLst/>
          </a:prstGeom>
        </p:spPr>
      </p:pic>
      <p:grpSp>
        <p:nvGrpSpPr>
          <p:cNvPr id="9" name="Group 8">
            <a:extLst>
              <a:ext uri="{FF2B5EF4-FFF2-40B4-BE49-F238E27FC236}">
                <a16:creationId xmlns:a16="http://schemas.microsoft.com/office/drawing/2014/main" id="{E7727D6E-6A6C-4C19-8718-B92D329A0F85}"/>
              </a:ext>
            </a:extLst>
          </p:cNvPr>
          <p:cNvGrpSpPr/>
          <p:nvPr userDrawn="1"/>
        </p:nvGrpSpPr>
        <p:grpSpPr>
          <a:xfrm>
            <a:off x="489875" y="6523853"/>
            <a:ext cx="2298305" cy="184666"/>
            <a:chOff x="7391400" y="6227957"/>
            <a:chExt cx="2298305" cy="184666"/>
          </a:xfrm>
        </p:grpSpPr>
        <p:sp>
          <p:nvSpPr>
            <p:cNvPr id="10" name="TextBox 9">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solidFill>
                    <a:schemeClr val="bg1"/>
                  </a:solidFill>
                  <a:latin typeface="Cambria" panose="02040503050406030204" pitchFamily="18" charset="0"/>
                  <a:ea typeface="Cambria" panose="02040503050406030204" pitchFamily="18" charset="0"/>
                </a:rPr>
                <a:t>Region12cc.org │ @Region12cc</a:t>
              </a:r>
            </a:p>
          </p:txBody>
        </p:sp>
        <p:pic>
          <p:nvPicPr>
            <p:cNvPr id="11" name="Picture 10">
              <a:extLst>
                <a:ext uri="{FF2B5EF4-FFF2-40B4-BE49-F238E27FC236}">
                  <a16:creationId xmlns:a16="http://schemas.microsoft.com/office/drawing/2014/main" id="{4B2820DB-682B-40BA-824D-7466B53C191F}"/>
                </a:ext>
              </a:extLst>
            </p:cNvPr>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498230" y="6238514"/>
              <a:ext cx="191475" cy="164592"/>
            </a:xfrm>
            <a:prstGeom prst="rect">
              <a:avLst/>
            </a:prstGeom>
            <a:noFill/>
          </p:spPr>
        </p:pic>
      </p:grpSp>
    </p:spTree>
    <p:extLst>
      <p:ext uri="{BB962C8B-B14F-4D97-AF65-F5344CB8AC3E}">
        <p14:creationId xmlns:p14="http://schemas.microsoft.com/office/powerpoint/2010/main" val="192394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Photo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40C788-EC4D-478D-99CD-CB5E372192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79"/>
          <a:stretch/>
        </p:blipFill>
        <p:spPr>
          <a:xfrm flipH="1">
            <a:off x="3048000" y="-2357"/>
            <a:ext cx="9144000" cy="6858000"/>
          </a:xfrm>
          <a:prstGeom prst="rect">
            <a:avLst/>
          </a:prstGeom>
        </p:spPr>
      </p:pic>
      <p:sp>
        <p:nvSpPr>
          <p:cNvPr id="26" name="object 3">
            <a:extLst>
              <a:ext uri="{FF2B5EF4-FFF2-40B4-BE49-F238E27FC236}">
                <a16:creationId xmlns:a16="http://schemas.microsoft.com/office/drawing/2014/main" id="{B129FDEE-82BF-1A45-B0B3-D43F008D9F74}"/>
              </a:ext>
            </a:extLst>
          </p:cNvPr>
          <p:cNvSpPr/>
          <p:nvPr userDrawn="1"/>
        </p:nvSpPr>
        <p:spPr>
          <a:xfrm>
            <a:off x="0" y="0"/>
            <a:ext cx="5628640" cy="6858000"/>
          </a:xfrm>
          <a:custGeom>
            <a:avLst/>
            <a:gdLst/>
            <a:ahLst/>
            <a:cxnLst/>
            <a:rect l="l" t="t" r="r" b="b"/>
            <a:pathLst>
              <a:path w="5628640" h="6858000">
                <a:moveTo>
                  <a:pt x="3964238" y="0"/>
                </a:moveTo>
                <a:lnTo>
                  <a:pt x="0" y="0"/>
                </a:lnTo>
                <a:lnTo>
                  <a:pt x="0" y="6858000"/>
                </a:lnTo>
                <a:lnTo>
                  <a:pt x="3964238" y="6858000"/>
                </a:lnTo>
                <a:lnTo>
                  <a:pt x="5628458" y="3429005"/>
                </a:lnTo>
                <a:lnTo>
                  <a:pt x="3964238" y="0"/>
                </a:lnTo>
                <a:close/>
              </a:path>
            </a:pathLst>
          </a:custGeom>
          <a:solidFill>
            <a:srgbClr val="FFFFFF"/>
          </a:solidFill>
        </p:spPr>
        <p:txBody>
          <a:bodyPr wrap="square" lIns="0" tIns="0" rIns="0" bIns="0" rtlCol="0"/>
          <a:lstStyle/>
          <a:p>
            <a:endParaRPr dirty="0"/>
          </a:p>
        </p:txBody>
      </p:sp>
      <p:sp>
        <p:nvSpPr>
          <p:cNvPr id="27" name="object 4">
            <a:extLst>
              <a:ext uri="{FF2B5EF4-FFF2-40B4-BE49-F238E27FC236}">
                <a16:creationId xmlns:a16="http://schemas.microsoft.com/office/drawing/2014/main" id="{E88693D9-8BEF-DA4A-8B06-F68732520CA4}"/>
              </a:ext>
            </a:extLst>
          </p:cNvPr>
          <p:cNvSpPr/>
          <p:nvPr userDrawn="1"/>
        </p:nvSpPr>
        <p:spPr>
          <a:xfrm>
            <a:off x="4213349"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11" name="Title 10">
            <a:extLst>
              <a:ext uri="{FF2B5EF4-FFF2-40B4-BE49-F238E27FC236}">
                <a16:creationId xmlns:a16="http://schemas.microsoft.com/office/drawing/2014/main" id="{01A0899C-C3AB-F249-A6B3-0183E52D92FB}"/>
              </a:ext>
            </a:extLst>
          </p:cNvPr>
          <p:cNvSpPr>
            <a:spLocks noGrp="1"/>
          </p:cNvSpPr>
          <p:nvPr>
            <p:ph type="title" hasCustomPrompt="1"/>
          </p:nvPr>
        </p:nvSpPr>
        <p:spPr>
          <a:xfrm>
            <a:off x="499535" y="2743200"/>
            <a:ext cx="4038600" cy="1371600"/>
          </a:xfrm>
          <a:prstGeom prst="rect">
            <a:avLst/>
          </a:prstGeom>
        </p:spPr>
        <p:txBody>
          <a:bodyPr/>
          <a:lstStyle>
            <a:lvl1pPr>
              <a:defRPr sz="3500"/>
            </a:lvl1pPr>
          </a:lstStyle>
          <a:p>
            <a:r>
              <a:rPr lang="en-US"/>
              <a:t>Divider Slide - Click to edit title</a:t>
            </a:r>
          </a:p>
        </p:txBody>
      </p:sp>
      <p:sp>
        <p:nvSpPr>
          <p:cNvPr id="10" name="object 5">
            <a:extLst>
              <a:ext uri="{FF2B5EF4-FFF2-40B4-BE49-F238E27FC236}">
                <a16:creationId xmlns:a16="http://schemas.microsoft.com/office/drawing/2014/main" id="{4D11457E-B6B1-2840-95DC-2BC635056380}"/>
              </a:ext>
            </a:extLst>
          </p:cNvPr>
          <p:cNvSpPr/>
          <p:nvPr userDrawn="1"/>
        </p:nvSpPr>
        <p:spPr>
          <a:xfrm>
            <a:off x="11037977" y="4486458"/>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3" name="Holder 4">
            <a:extLst>
              <a:ext uri="{FF2B5EF4-FFF2-40B4-BE49-F238E27FC236}">
                <a16:creationId xmlns:a16="http://schemas.microsoft.com/office/drawing/2014/main" id="{FEA44E00-DD2E-F642-A740-936CE3206A4C}"/>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pic>
        <p:nvPicPr>
          <p:cNvPr id="17" name="Picture 16">
            <a:extLst>
              <a:ext uri="{FF2B5EF4-FFF2-40B4-BE49-F238E27FC236}">
                <a16:creationId xmlns:a16="http://schemas.microsoft.com/office/drawing/2014/main" id="{2A3A5AB0-5727-42D2-AFEE-927CAEE4F2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720" y="5867400"/>
            <a:ext cx="3200400" cy="568705"/>
          </a:xfrm>
          <a:prstGeom prst="rect">
            <a:avLst/>
          </a:prstGeom>
        </p:spPr>
      </p:pic>
      <p:grpSp>
        <p:nvGrpSpPr>
          <p:cNvPr id="18" name="Group 17">
            <a:extLst>
              <a:ext uri="{FF2B5EF4-FFF2-40B4-BE49-F238E27FC236}">
                <a16:creationId xmlns:a16="http://schemas.microsoft.com/office/drawing/2014/main" id="{E514D7C7-9552-4854-B75E-CAA1CB1B5F3E}"/>
              </a:ext>
            </a:extLst>
          </p:cNvPr>
          <p:cNvGrpSpPr/>
          <p:nvPr userDrawn="1"/>
        </p:nvGrpSpPr>
        <p:grpSpPr>
          <a:xfrm>
            <a:off x="497720" y="6521980"/>
            <a:ext cx="2298305" cy="184666"/>
            <a:chOff x="7391400" y="6227957"/>
            <a:chExt cx="2298305" cy="184666"/>
          </a:xfrm>
        </p:grpSpPr>
        <p:sp>
          <p:nvSpPr>
            <p:cNvPr id="22" name="TextBox 21">
              <a:extLst>
                <a:ext uri="{FF2B5EF4-FFF2-40B4-BE49-F238E27FC236}">
                  <a16:creationId xmlns:a16="http://schemas.microsoft.com/office/drawing/2014/main" id="{1A007CBB-8C85-485F-AB7A-9BE89698B841}"/>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23" name="Picture 22">
              <a:extLst>
                <a:ext uri="{FF2B5EF4-FFF2-40B4-BE49-F238E27FC236}">
                  <a16:creationId xmlns:a16="http://schemas.microsoft.com/office/drawing/2014/main" id="{BEB65DC5-A629-4ACF-87B1-D3B2778E5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138534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0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Photo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1470C-A6FF-4D0A-AF98-85288CF97D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06"/>
          <a:stretch/>
        </p:blipFill>
        <p:spPr>
          <a:xfrm flipH="1">
            <a:off x="3129040" y="-2795"/>
            <a:ext cx="9062960" cy="6858000"/>
          </a:xfrm>
          <a:prstGeom prst="rect">
            <a:avLst/>
          </a:prstGeom>
        </p:spPr>
      </p:pic>
      <p:sp>
        <p:nvSpPr>
          <p:cNvPr id="26" name="object 3">
            <a:extLst>
              <a:ext uri="{FF2B5EF4-FFF2-40B4-BE49-F238E27FC236}">
                <a16:creationId xmlns:a16="http://schemas.microsoft.com/office/drawing/2014/main" id="{B129FDEE-82BF-1A45-B0B3-D43F008D9F74}"/>
              </a:ext>
            </a:extLst>
          </p:cNvPr>
          <p:cNvSpPr/>
          <p:nvPr userDrawn="1"/>
        </p:nvSpPr>
        <p:spPr>
          <a:xfrm>
            <a:off x="0" y="0"/>
            <a:ext cx="5628640" cy="6858000"/>
          </a:xfrm>
          <a:custGeom>
            <a:avLst/>
            <a:gdLst/>
            <a:ahLst/>
            <a:cxnLst/>
            <a:rect l="l" t="t" r="r" b="b"/>
            <a:pathLst>
              <a:path w="5628640" h="6858000">
                <a:moveTo>
                  <a:pt x="3964238" y="0"/>
                </a:moveTo>
                <a:lnTo>
                  <a:pt x="0" y="0"/>
                </a:lnTo>
                <a:lnTo>
                  <a:pt x="0" y="6858000"/>
                </a:lnTo>
                <a:lnTo>
                  <a:pt x="3964238" y="6858000"/>
                </a:lnTo>
                <a:lnTo>
                  <a:pt x="5628458" y="3429005"/>
                </a:lnTo>
                <a:lnTo>
                  <a:pt x="3964238" y="0"/>
                </a:lnTo>
                <a:close/>
              </a:path>
            </a:pathLst>
          </a:custGeom>
          <a:solidFill>
            <a:srgbClr val="FFFFFF"/>
          </a:solidFill>
        </p:spPr>
        <p:txBody>
          <a:bodyPr wrap="square" lIns="0" tIns="0" rIns="0" bIns="0" rtlCol="0"/>
          <a:lstStyle/>
          <a:p>
            <a:endParaRPr dirty="0"/>
          </a:p>
        </p:txBody>
      </p:sp>
      <p:sp>
        <p:nvSpPr>
          <p:cNvPr id="27" name="object 4">
            <a:extLst>
              <a:ext uri="{FF2B5EF4-FFF2-40B4-BE49-F238E27FC236}">
                <a16:creationId xmlns:a16="http://schemas.microsoft.com/office/drawing/2014/main" id="{E88693D9-8BEF-DA4A-8B06-F68732520CA4}"/>
              </a:ext>
            </a:extLst>
          </p:cNvPr>
          <p:cNvSpPr/>
          <p:nvPr userDrawn="1"/>
        </p:nvSpPr>
        <p:spPr>
          <a:xfrm>
            <a:off x="4213349"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11" name="Title 10">
            <a:extLst>
              <a:ext uri="{FF2B5EF4-FFF2-40B4-BE49-F238E27FC236}">
                <a16:creationId xmlns:a16="http://schemas.microsoft.com/office/drawing/2014/main" id="{01A0899C-C3AB-F249-A6B3-0183E52D92FB}"/>
              </a:ext>
            </a:extLst>
          </p:cNvPr>
          <p:cNvSpPr>
            <a:spLocks noGrp="1"/>
          </p:cNvSpPr>
          <p:nvPr>
            <p:ph type="title" hasCustomPrompt="1"/>
          </p:nvPr>
        </p:nvSpPr>
        <p:spPr>
          <a:xfrm>
            <a:off x="499535" y="2743200"/>
            <a:ext cx="4038600" cy="1371600"/>
          </a:xfrm>
          <a:prstGeom prst="rect">
            <a:avLst/>
          </a:prstGeom>
        </p:spPr>
        <p:txBody>
          <a:bodyPr/>
          <a:lstStyle>
            <a:lvl1pPr>
              <a:defRPr sz="3500"/>
            </a:lvl1pPr>
          </a:lstStyle>
          <a:p>
            <a:r>
              <a:rPr lang="en-US"/>
              <a:t>Divider Slide - Click to edit title</a:t>
            </a:r>
          </a:p>
        </p:txBody>
      </p:sp>
      <p:sp>
        <p:nvSpPr>
          <p:cNvPr id="10" name="object 5">
            <a:extLst>
              <a:ext uri="{FF2B5EF4-FFF2-40B4-BE49-F238E27FC236}">
                <a16:creationId xmlns:a16="http://schemas.microsoft.com/office/drawing/2014/main" id="{4D11457E-B6B1-2840-95DC-2BC635056380}"/>
              </a:ext>
            </a:extLst>
          </p:cNvPr>
          <p:cNvSpPr/>
          <p:nvPr userDrawn="1"/>
        </p:nvSpPr>
        <p:spPr>
          <a:xfrm>
            <a:off x="11040745" y="4488815"/>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3" name="Holder 4">
            <a:extLst>
              <a:ext uri="{FF2B5EF4-FFF2-40B4-BE49-F238E27FC236}">
                <a16:creationId xmlns:a16="http://schemas.microsoft.com/office/drawing/2014/main" id="{FEA44E00-DD2E-F642-A740-936CE3206A4C}"/>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pic>
        <p:nvPicPr>
          <p:cNvPr id="12" name="Picture 11">
            <a:extLst>
              <a:ext uri="{FF2B5EF4-FFF2-40B4-BE49-F238E27FC236}">
                <a16:creationId xmlns:a16="http://schemas.microsoft.com/office/drawing/2014/main" id="{9EAEBBDE-025A-4860-A820-07BE6D7B6B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720" y="5867400"/>
            <a:ext cx="3200400" cy="568705"/>
          </a:xfrm>
          <a:prstGeom prst="rect">
            <a:avLst/>
          </a:prstGeom>
        </p:spPr>
      </p:pic>
      <p:grpSp>
        <p:nvGrpSpPr>
          <p:cNvPr id="14" name="Group 13">
            <a:extLst>
              <a:ext uri="{FF2B5EF4-FFF2-40B4-BE49-F238E27FC236}">
                <a16:creationId xmlns:a16="http://schemas.microsoft.com/office/drawing/2014/main" id="{8AEBEB39-2E80-42DA-BEF0-229E552E5C14}"/>
              </a:ext>
            </a:extLst>
          </p:cNvPr>
          <p:cNvGrpSpPr/>
          <p:nvPr userDrawn="1"/>
        </p:nvGrpSpPr>
        <p:grpSpPr>
          <a:xfrm>
            <a:off x="497720" y="6521980"/>
            <a:ext cx="2298305" cy="184666"/>
            <a:chOff x="7391400" y="6227957"/>
            <a:chExt cx="2298305" cy="184666"/>
          </a:xfrm>
        </p:grpSpPr>
        <p:sp>
          <p:nvSpPr>
            <p:cNvPr id="15" name="TextBox 14">
              <a:extLst>
                <a:ext uri="{FF2B5EF4-FFF2-40B4-BE49-F238E27FC236}">
                  <a16:creationId xmlns:a16="http://schemas.microsoft.com/office/drawing/2014/main" id="{FDC59BE9-5181-490C-8E8A-5CD1C043F5C2}"/>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6" name="Picture 15">
              <a:extLst>
                <a:ext uri="{FF2B5EF4-FFF2-40B4-BE49-F238E27FC236}">
                  <a16:creationId xmlns:a16="http://schemas.microsoft.com/office/drawing/2014/main" id="{CED358F6-1504-4019-88AB-1DEE3EEC6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37438616"/>
      </p:ext>
    </p:extLst>
  </p:cSld>
  <p:clrMapOvr>
    <a:masterClrMapping/>
  </p:clrMapOvr>
  <p:extLst>
    <p:ext uri="{DCECCB84-F9BA-43D5-87BE-67443E8EF086}">
      <p15:sldGuideLst xmlns:p15="http://schemas.microsoft.com/office/powerpoint/2012/main">
        <p15:guide id="1" orient="horz" pos="2160">
          <p15:clr>
            <a:srgbClr val="FBAE40"/>
          </p15:clr>
        </p15:guide>
        <p15:guide id="2" pos="30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Photo 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97449F-3567-49EC-8F19-96CAA00474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31"/>
          <a:stretch/>
        </p:blipFill>
        <p:spPr>
          <a:xfrm flipH="1">
            <a:off x="2971800" y="0"/>
            <a:ext cx="9220200" cy="6858000"/>
          </a:xfrm>
          <a:prstGeom prst="rect">
            <a:avLst/>
          </a:prstGeom>
        </p:spPr>
      </p:pic>
      <p:sp>
        <p:nvSpPr>
          <p:cNvPr id="26" name="object 3">
            <a:extLst>
              <a:ext uri="{FF2B5EF4-FFF2-40B4-BE49-F238E27FC236}">
                <a16:creationId xmlns:a16="http://schemas.microsoft.com/office/drawing/2014/main" id="{B129FDEE-82BF-1A45-B0B3-D43F008D9F74}"/>
              </a:ext>
            </a:extLst>
          </p:cNvPr>
          <p:cNvSpPr/>
          <p:nvPr userDrawn="1"/>
        </p:nvSpPr>
        <p:spPr>
          <a:xfrm>
            <a:off x="0" y="0"/>
            <a:ext cx="5628640" cy="6858000"/>
          </a:xfrm>
          <a:custGeom>
            <a:avLst/>
            <a:gdLst/>
            <a:ahLst/>
            <a:cxnLst/>
            <a:rect l="l" t="t" r="r" b="b"/>
            <a:pathLst>
              <a:path w="5628640" h="6858000">
                <a:moveTo>
                  <a:pt x="3964238" y="0"/>
                </a:moveTo>
                <a:lnTo>
                  <a:pt x="0" y="0"/>
                </a:lnTo>
                <a:lnTo>
                  <a:pt x="0" y="6858000"/>
                </a:lnTo>
                <a:lnTo>
                  <a:pt x="3964238" y="6858000"/>
                </a:lnTo>
                <a:lnTo>
                  <a:pt x="5628458" y="3429005"/>
                </a:lnTo>
                <a:lnTo>
                  <a:pt x="3964238" y="0"/>
                </a:lnTo>
                <a:close/>
              </a:path>
            </a:pathLst>
          </a:custGeom>
          <a:solidFill>
            <a:srgbClr val="FFFFFF"/>
          </a:solidFill>
        </p:spPr>
        <p:txBody>
          <a:bodyPr wrap="square" lIns="0" tIns="0" rIns="0" bIns="0" rtlCol="0"/>
          <a:lstStyle/>
          <a:p>
            <a:endParaRPr dirty="0"/>
          </a:p>
        </p:txBody>
      </p:sp>
      <p:sp>
        <p:nvSpPr>
          <p:cNvPr id="27" name="object 4">
            <a:extLst>
              <a:ext uri="{FF2B5EF4-FFF2-40B4-BE49-F238E27FC236}">
                <a16:creationId xmlns:a16="http://schemas.microsoft.com/office/drawing/2014/main" id="{E88693D9-8BEF-DA4A-8B06-F68732520CA4}"/>
              </a:ext>
            </a:extLst>
          </p:cNvPr>
          <p:cNvSpPr/>
          <p:nvPr userDrawn="1"/>
        </p:nvSpPr>
        <p:spPr>
          <a:xfrm>
            <a:off x="4213349" y="0"/>
            <a:ext cx="2092325" cy="6858000"/>
          </a:xfrm>
          <a:custGeom>
            <a:avLst/>
            <a:gdLst/>
            <a:ahLst/>
            <a:cxnLst/>
            <a:rect l="l" t="t" r="r" b="b"/>
            <a:pathLst>
              <a:path w="2092325" h="685800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999"/>
            </a:srgbClr>
          </a:solidFill>
        </p:spPr>
        <p:txBody>
          <a:bodyPr wrap="square" lIns="0" tIns="0" rIns="0" bIns="0" rtlCol="0"/>
          <a:lstStyle/>
          <a:p>
            <a:endParaRPr dirty="0"/>
          </a:p>
        </p:txBody>
      </p:sp>
      <p:sp>
        <p:nvSpPr>
          <p:cNvPr id="11" name="Title 10">
            <a:extLst>
              <a:ext uri="{FF2B5EF4-FFF2-40B4-BE49-F238E27FC236}">
                <a16:creationId xmlns:a16="http://schemas.microsoft.com/office/drawing/2014/main" id="{01A0899C-C3AB-F249-A6B3-0183E52D92FB}"/>
              </a:ext>
            </a:extLst>
          </p:cNvPr>
          <p:cNvSpPr>
            <a:spLocks noGrp="1"/>
          </p:cNvSpPr>
          <p:nvPr>
            <p:ph type="title" hasCustomPrompt="1"/>
          </p:nvPr>
        </p:nvSpPr>
        <p:spPr>
          <a:xfrm>
            <a:off x="499535" y="2743200"/>
            <a:ext cx="4038600" cy="1371600"/>
          </a:xfrm>
          <a:prstGeom prst="rect">
            <a:avLst/>
          </a:prstGeom>
        </p:spPr>
        <p:txBody>
          <a:bodyPr/>
          <a:lstStyle>
            <a:lvl1pPr>
              <a:defRPr sz="3500"/>
            </a:lvl1pPr>
          </a:lstStyle>
          <a:p>
            <a:r>
              <a:rPr lang="en-US"/>
              <a:t>Divider Slide - Click to edit title</a:t>
            </a:r>
          </a:p>
        </p:txBody>
      </p:sp>
      <p:sp>
        <p:nvSpPr>
          <p:cNvPr id="10" name="object 5">
            <a:extLst>
              <a:ext uri="{FF2B5EF4-FFF2-40B4-BE49-F238E27FC236}">
                <a16:creationId xmlns:a16="http://schemas.microsoft.com/office/drawing/2014/main" id="{4D11457E-B6B1-2840-95DC-2BC635056380}"/>
              </a:ext>
            </a:extLst>
          </p:cNvPr>
          <p:cNvSpPr/>
          <p:nvPr userDrawn="1"/>
        </p:nvSpPr>
        <p:spPr>
          <a:xfrm>
            <a:off x="11040745" y="4488815"/>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3" name="Holder 4">
            <a:extLst>
              <a:ext uri="{FF2B5EF4-FFF2-40B4-BE49-F238E27FC236}">
                <a16:creationId xmlns:a16="http://schemas.microsoft.com/office/drawing/2014/main" id="{FEA44E00-DD2E-F642-A740-936CE3206A4C}"/>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pic>
        <p:nvPicPr>
          <p:cNvPr id="12" name="Picture 11">
            <a:extLst>
              <a:ext uri="{FF2B5EF4-FFF2-40B4-BE49-F238E27FC236}">
                <a16:creationId xmlns:a16="http://schemas.microsoft.com/office/drawing/2014/main" id="{9EAEBBDE-025A-4860-A820-07BE6D7B6B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720" y="5867400"/>
            <a:ext cx="3200400" cy="568705"/>
          </a:xfrm>
          <a:prstGeom prst="rect">
            <a:avLst/>
          </a:prstGeom>
        </p:spPr>
      </p:pic>
      <p:grpSp>
        <p:nvGrpSpPr>
          <p:cNvPr id="14" name="Group 13">
            <a:extLst>
              <a:ext uri="{FF2B5EF4-FFF2-40B4-BE49-F238E27FC236}">
                <a16:creationId xmlns:a16="http://schemas.microsoft.com/office/drawing/2014/main" id="{8AEBEB39-2E80-42DA-BEF0-229E552E5C14}"/>
              </a:ext>
            </a:extLst>
          </p:cNvPr>
          <p:cNvGrpSpPr/>
          <p:nvPr userDrawn="1"/>
        </p:nvGrpSpPr>
        <p:grpSpPr>
          <a:xfrm>
            <a:off x="497720" y="6521980"/>
            <a:ext cx="2298305" cy="184666"/>
            <a:chOff x="7391400" y="6227957"/>
            <a:chExt cx="2298305" cy="184666"/>
          </a:xfrm>
        </p:grpSpPr>
        <p:sp>
          <p:nvSpPr>
            <p:cNvPr id="15" name="TextBox 14">
              <a:extLst>
                <a:ext uri="{FF2B5EF4-FFF2-40B4-BE49-F238E27FC236}">
                  <a16:creationId xmlns:a16="http://schemas.microsoft.com/office/drawing/2014/main" id="{FDC59BE9-5181-490C-8E8A-5CD1C043F5C2}"/>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6" name="Picture 15">
              <a:extLst>
                <a:ext uri="{FF2B5EF4-FFF2-40B4-BE49-F238E27FC236}">
                  <a16:creationId xmlns:a16="http://schemas.microsoft.com/office/drawing/2014/main" id="{CED358F6-1504-4019-88AB-1DEE3EEC6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2752096412"/>
      </p:ext>
    </p:extLst>
  </p:cSld>
  <p:clrMapOvr>
    <a:masterClrMapping/>
  </p:clrMapOvr>
  <p:extLst>
    <p:ext uri="{DCECCB84-F9BA-43D5-87BE-67443E8EF086}">
      <p15:sldGuideLst xmlns:p15="http://schemas.microsoft.com/office/powerpoint/2012/main">
        <p15:guide id="1" orient="horz" pos="2160">
          <p15:clr>
            <a:srgbClr val="FBAE40"/>
          </p15:clr>
        </p15:guide>
        <p15:guide id="2" pos="30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a">
    <p:spTree>
      <p:nvGrpSpPr>
        <p:cNvPr id="1" name=""/>
        <p:cNvGrpSpPr/>
        <p:nvPr/>
      </p:nvGrpSpPr>
      <p:grpSpPr>
        <a:xfrm>
          <a:off x="0" y="0"/>
          <a:ext cx="0" cy="0"/>
          <a:chOff x="0" y="0"/>
          <a:chExt cx="0" cy="0"/>
        </a:xfrm>
      </p:grpSpPr>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480152" y="603169"/>
            <a:ext cx="10035447"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sp>
        <p:nvSpPr>
          <p:cNvPr id="7" name="Content Placeholder 11">
            <a:extLst>
              <a:ext uri="{FF2B5EF4-FFF2-40B4-BE49-F238E27FC236}">
                <a16:creationId xmlns:a16="http://schemas.microsoft.com/office/drawing/2014/main" id="{CDF57242-1C16-304A-ACB2-DF591F30C888}"/>
              </a:ext>
            </a:extLst>
          </p:cNvPr>
          <p:cNvSpPr>
            <a:spLocks noGrp="1"/>
          </p:cNvSpPr>
          <p:nvPr>
            <p:ph sz="quarter" idx="14"/>
          </p:nvPr>
        </p:nvSpPr>
        <p:spPr>
          <a:xfrm>
            <a:off x="479425" y="1527605"/>
            <a:ext cx="10036174"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object 5">
            <a:extLst>
              <a:ext uri="{FF2B5EF4-FFF2-40B4-BE49-F238E27FC236}">
                <a16:creationId xmlns:a16="http://schemas.microsoft.com/office/drawing/2014/main" id="{BCD1D20C-1C80-0045-956F-493AA56DEC5D}"/>
              </a:ext>
            </a:extLst>
          </p:cNvPr>
          <p:cNvSpPr/>
          <p:nvPr userDrawn="1"/>
        </p:nvSpPr>
        <p:spPr>
          <a:xfrm>
            <a:off x="11037977"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dirty="0"/>
          </a:p>
        </p:txBody>
      </p:sp>
      <p:sp>
        <p:nvSpPr>
          <p:cNvPr id="17" name="Holder 4">
            <a:extLst>
              <a:ext uri="{FF2B5EF4-FFF2-40B4-BE49-F238E27FC236}">
                <a16:creationId xmlns:a16="http://schemas.microsoft.com/office/drawing/2014/main" id="{C1B8DD90-32AE-C842-B456-824A8661BA01}"/>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152" y="5989540"/>
            <a:ext cx="2743200" cy="487460"/>
          </a:xfrm>
          <a:prstGeom prst="rect">
            <a:avLst/>
          </a:prstGeom>
        </p:spPr>
      </p:pic>
      <p:grpSp>
        <p:nvGrpSpPr>
          <p:cNvPr id="9" name="Group 8">
            <a:extLst>
              <a:ext uri="{FF2B5EF4-FFF2-40B4-BE49-F238E27FC236}">
                <a16:creationId xmlns:a16="http://schemas.microsoft.com/office/drawing/2014/main" id="{E7727D6E-6A6C-4C19-8718-B92D329A0F85}"/>
              </a:ext>
            </a:extLst>
          </p:cNvPr>
          <p:cNvGrpSpPr/>
          <p:nvPr userDrawn="1"/>
        </p:nvGrpSpPr>
        <p:grpSpPr>
          <a:xfrm>
            <a:off x="479425" y="6553200"/>
            <a:ext cx="2298305" cy="184666"/>
            <a:chOff x="7391400" y="6227957"/>
            <a:chExt cx="2298305" cy="184666"/>
          </a:xfrm>
        </p:grpSpPr>
        <p:sp>
          <p:nvSpPr>
            <p:cNvPr id="11" name="TextBox 10">
              <a:extLst>
                <a:ext uri="{FF2B5EF4-FFF2-40B4-BE49-F238E27FC236}">
                  <a16:creationId xmlns:a16="http://schemas.microsoft.com/office/drawing/2014/main" id="{57F1A8F2-11E5-43F9-BC09-C00990727A00}"/>
                </a:ext>
              </a:extLst>
            </p:cNvPr>
            <p:cNvSpPr txBox="1"/>
            <p:nvPr/>
          </p:nvSpPr>
          <p:spPr>
            <a:xfrm>
              <a:off x="7391400" y="6227957"/>
              <a:ext cx="2133600" cy="184666"/>
            </a:xfrm>
            <a:prstGeom prst="rect">
              <a:avLst/>
            </a:prstGeom>
            <a:noFill/>
          </p:spPr>
          <p:txBody>
            <a:bodyPr wrap="square" lIns="0" tIns="0" rIns="0" bIns="0" rtlCol="0" anchor="ctr" anchorCtr="0">
              <a:spAutoFit/>
            </a:bodyPr>
            <a:lstStyle/>
            <a:p>
              <a:r>
                <a:rPr lang="en-US" sz="1200" dirty="0">
                  <a:latin typeface="Cambria" panose="02040503050406030204" pitchFamily="18" charset="0"/>
                  <a:ea typeface="Cambria" panose="02040503050406030204" pitchFamily="18" charset="0"/>
                </a:rPr>
                <a:t>Region12cc.org │ @Region12cc</a:t>
              </a:r>
            </a:p>
          </p:txBody>
        </p:sp>
        <p:pic>
          <p:nvPicPr>
            <p:cNvPr id="12" name="Picture 11">
              <a:extLst>
                <a:ext uri="{FF2B5EF4-FFF2-40B4-BE49-F238E27FC236}">
                  <a16:creationId xmlns:a16="http://schemas.microsoft.com/office/drawing/2014/main" id="{4B2820DB-682B-40BA-824D-7466B53C1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8230" y="6238514"/>
              <a:ext cx="191475" cy="164592"/>
            </a:xfrm>
            <a:prstGeom prst="rect">
              <a:avLst/>
            </a:prstGeom>
          </p:spPr>
        </p:pic>
      </p:grpSp>
    </p:spTree>
    <p:extLst>
      <p:ext uri="{BB962C8B-B14F-4D97-AF65-F5344CB8AC3E}">
        <p14:creationId xmlns:p14="http://schemas.microsoft.com/office/powerpoint/2010/main" val="229876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5B4AA48-0573-FB4E-8DB7-A409A3FDF3D1}"/>
              </a:ext>
            </a:extLst>
          </p:cNvPr>
          <p:cNvSpPr>
            <a:spLocks noGrp="1"/>
          </p:cNvSpPr>
          <p:nvPr>
            <p:ph type="title"/>
          </p:nvPr>
        </p:nvSpPr>
        <p:spPr>
          <a:xfrm>
            <a:off x="480152" y="457200"/>
            <a:ext cx="11407048" cy="854075"/>
          </a:xfrm>
          <a:prstGeom prst="rect">
            <a:avLst/>
          </a:prstGeom>
        </p:spPr>
        <p:txBody>
          <a:bodyPr vert="horz" lIns="0" tIns="0" rIns="0" bIns="0" rtlCol="0" anchor="ctr">
            <a:noAutofit/>
          </a:bodyPr>
          <a:lstStyle/>
          <a:p>
            <a:r>
              <a:rPr lang="en-US"/>
              <a:t>Click to edit Master title style</a:t>
            </a:r>
          </a:p>
        </p:txBody>
      </p:sp>
      <p:sp>
        <p:nvSpPr>
          <p:cNvPr id="6" name="Text Placeholder 5">
            <a:extLst>
              <a:ext uri="{FF2B5EF4-FFF2-40B4-BE49-F238E27FC236}">
                <a16:creationId xmlns:a16="http://schemas.microsoft.com/office/drawing/2014/main" id="{48D2FA73-4C21-3E43-9227-B1C680C0C7A6}"/>
              </a:ext>
            </a:extLst>
          </p:cNvPr>
          <p:cNvSpPr>
            <a:spLocks noGrp="1"/>
          </p:cNvSpPr>
          <p:nvPr>
            <p:ph type="body" idx="1"/>
          </p:nvPr>
        </p:nvSpPr>
        <p:spPr>
          <a:xfrm>
            <a:off x="480152" y="1825625"/>
            <a:ext cx="10873648"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Holder 4">
            <a:extLst>
              <a:ext uri="{FF2B5EF4-FFF2-40B4-BE49-F238E27FC236}">
                <a16:creationId xmlns:a16="http://schemas.microsoft.com/office/drawing/2014/main" id="{8679076F-2F96-544B-AD0C-58646AAABD11}"/>
              </a:ext>
            </a:extLst>
          </p:cNvPr>
          <p:cNvSpPr>
            <a:spLocks noGrp="1"/>
          </p:cNvSpPr>
          <p:nvPr>
            <p:ph type="sldNum" sz="quarter" idx="4"/>
          </p:nvPr>
        </p:nvSpPr>
        <p:spPr>
          <a:xfrm>
            <a:off x="10980260" y="6172200"/>
            <a:ext cx="906940" cy="276999"/>
          </a:xfrm>
          <a:prstGeom prst="rect">
            <a:avLst/>
          </a:prstGeom>
        </p:spPr>
        <p:txBody>
          <a:bodyPr lIns="0" tIns="0" rIns="0" bIns="0" anchor="b" anchorCtr="0">
            <a:noAutofit/>
          </a:bodyPr>
          <a:lstStyle>
            <a:lvl1pPr algn="r">
              <a:defRPr sz="1600" b="0" i="0">
                <a:solidFill>
                  <a:srgbClr val="386EA4"/>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81" r:id="rId2"/>
    <p:sldLayoutId id="2147483691" r:id="rId3"/>
    <p:sldLayoutId id="2147483690" r:id="rId4"/>
    <p:sldLayoutId id="2147483672" r:id="rId5"/>
    <p:sldLayoutId id="2147483667" r:id="rId6"/>
    <p:sldLayoutId id="2147483682" r:id="rId7"/>
    <p:sldLayoutId id="2147483693" r:id="rId8"/>
    <p:sldLayoutId id="2147483675" r:id="rId9"/>
    <p:sldLayoutId id="2147483665" r:id="rId10"/>
    <p:sldLayoutId id="2147483678" r:id="rId11"/>
    <p:sldLayoutId id="2147483674" r:id="rId12"/>
    <p:sldLayoutId id="2147483677" r:id="rId13"/>
    <p:sldLayoutId id="2147483680" r:id="rId14"/>
    <p:sldLayoutId id="2147483670" r:id="rId15"/>
    <p:sldLayoutId id="2147483688" r:id="rId16"/>
    <p:sldLayoutId id="2147483692" r:id="rId17"/>
    <p:sldLayoutId id="2147483687" r:id="rId18"/>
    <p:sldLayoutId id="2147483689" r:id="rId19"/>
    <p:sldLayoutId id="2147483685" r:id="rId20"/>
    <p:sldLayoutId id="2147483669" r:id="rId21"/>
    <p:sldLayoutId id="2147483683" r:id="rId22"/>
    <p:sldLayoutId id="2147483671" r:id="rId23"/>
    <p:sldLayoutId id="2147483694" r:id="rId24"/>
  </p:sldLayoutIdLst>
  <p:hf hdr="0" ftr="0" dt="0"/>
  <p:txStyles>
    <p:titleStyle>
      <a:lvl1pPr>
        <a:defRPr sz="3200" b="1">
          <a:solidFill>
            <a:srgbClr val="386EA4"/>
          </a:solidFill>
          <a:latin typeface="Cambria" panose="02040503050406030204" pitchFamily="18" charset="0"/>
          <a:ea typeface="+mj-ea"/>
          <a:cs typeface="+mj-cs"/>
        </a:defRPr>
      </a:lvl1pPr>
    </p:titleStyle>
    <p:bodyStyle>
      <a:lvl1pPr marL="347663" indent="-347663" algn="l" defTabSz="914400" rtl="0" eaLnBrk="1" latinLnBrk="0" hangingPunct="1">
        <a:spcAft>
          <a:spcPts val="10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658368" indent="-287338">
        <a:spcAft>
          <a:spcPts val="10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941832" indent="-287338">
        <a:spcAft>
          <a:spcPts val="10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170432" indent="-228600">
        <a:spcAft>
          <a:spcPts val="10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353312" indent="-173038">
        <a:spcAft>
          <a:spcPts val="10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4.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95.xml"/><Relationship Id="rId1" Type="http://schemas.openxmlformats.org/officeDocument/2006/relationships/slideLayout" Target="../slideLayouts/slideLayout1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6.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48.png"/><Relationship Id="rId4" Type="http://schemas.openxmlformats.org/officeDocument/2006/relationships/image" Target="../media/image58.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9.xml"/><Relationship Id="rId1" Type="http://schemas.openxmlformats.org/officeDocument/2006/relationships/slideLayout" Target="../slideLayouts/slideLayout1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58E8wk959Rw&amp;t=1s"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0.xml"/><Relationship Id="rId1" Type="http://schemas.openxmlformats.org/officeDocument/2006/relationships/slideLayout" Target="../slideLayouts/slideLayout1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17.xml.rels><?xml version="1.0" encoding="UTF-8" standalone="yes"?>
<Relationships xmlns="http://schemas.openxmlformats.org/package/2006/relationships"><Relationship Id="rId3" Type="http://schemas.openxmlformats.org/officeDocument/2006/relationships/hyperlink" Target="https://ceedar.education.ufl.edu/gtl-selection-home/" TargetMode="External"/><Relationship Id="rId2" Type="http://schemas.openxmlformats.org/officeDocument/2006/relationships/notesSlide" Target="../notesSlides/notesSlide111.xml"/><Relationship Id="rId1" Type="http://schemas.openxmlformats.org/officeDocument/2006/relationships/slideLayout" Target="../slideLayouts/slideLayout9.xml"/><Relationship Id="rId4" Type="http://schemas.openxmlformats.org/officeDocument/2006/relationships/hyperlink" Target="https://region12cc.org/wp-content/uploads/2021/11/Colorado-Bright-Spots_508.pdf" TargetMode="Externa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16.xml"/><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17.xml"/><Relationship Id="rId1" Type="http://schemas.openxmlformats.org/officeDocument/2006/relationships/slideLayout" Target="../slideLayouts/slideLayout10.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8.xml"/><Relationship Id="rId1" Type="http://schemas.openxmlformats.org/officeDocument/2006/relationships/slideLayout" Target="../slideLayouts/slideLayout12.xml"/><Relationship Id="rId5" Type="http://schemas.openxmlformats.org/officeDocument/2006/relationships/hyperlink" Target="https://ceedar.education.ufl.edu/gtl-selection-home/" TargetMode="External"/><Relationship Id="rId4" Type="http://schemas.openxmlformats.org/officeDocument/2006/relationships/image" Target="../media/image61.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20.xml"/><Relationship Id="rId1" Type="http://schemas.openxmlformats.org/officeDocument/2006/relationships/slideLayout" Target="../slideLayouts/slideLayout10.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3" Type="http://schemas.openxmlformats.org/officeDocument/2006/relationships/hyperlink" Target="https://ceedar.education.ufl.edu/gtl-selection-home/" TargetMode="External"/><Relationship Id="rId2" Type="http://schemas.openxmlformats.org/officeDocument/2006/relationships/notesSlide" Target="../notesSlides/notesSlide125.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eric.ed.gov/?q=Talent+Development+Framework&amp;id=ED607031" TargetMode="External"/><Relationship Id="rId7" Type="http://schemas.openxmlformats.org/officeDocument/2006/relationships/hyperlink" Target="https://doi.org/10.2139/ssrn.2655151"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s://doi.org/10.3386/w25254" TargetMode="External"/><Relationship Id="rId5" Type="http://schemas.openxmlformats.org/officeDocument/2006/relationships/hyperlink" Target="https://doi.org/10.1016/j.econedurev.2015.01.007" TargetMode="External"/><Relationship Id="rId4" Type="http://schemas.openxmlformats.org/officeDocument/2006/relationships/hyperlink" Target="https://www.cde.state.co.us/cdereva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177/2332858415622175"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youtu.be/58E8wk959Rw" TargetMode="External"/><Relationship Id="rId4" Type="http://schemas.openxmlformats.org/officeDocument/2006/relationships/hyperlink" Target="https://doi.org/10.3102/0162373717693109"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4.xml"/><Relationship Id="rId1" Type="http://schemas.openxmlformats.org/officeDocument/2006/relationships/slideLayout" Target="../slideLayouts/slideLayout12.xml"/><Relationship Id="rId5" Type="http://schemas.openxmlformats.org/officeDocument/2006/relationships/hyperlink" Target="https://creativecommons.org/licenses/by-nc-sa/3.0/" TargetMode="External"/><Relationship Id="rId4" Type="http://schemas.openxmlformats.org/officeDocument/2006/relationships/hyperlink" Target="http://carlboileau.com/categori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4.xml.rels><?xml version="1.0" encoding="UTF-8" standalone="yes"?>
<Relationships xmlns="http://schemas.openxmlformats.org/package/2006/relationships"><Relationship Id="rId3" Type="http://schemas.openxmlformats.org/officeDocument/2006/relationships/hyperlink" Target="https://gtlcenter.org/sites/default/files/Talent_Dev_Framework_06_16_20.pdf" TargetMode="External"/><Relationship Id="rId2" Type="http://schemas.openxmlformats.org/officeDocument/2006/relationships/notesSlide" Target="../notesSlides/notesSlide89.xml"/><Relationship Id="rId1" Type="http://schemas.openxmlformats.org/officeDocument/2006/relationships/slideLayout" Target="../slideLayouts/slideLayout10.xml"/><Relationship Id="rId5" Type="http://schemas.openxmlformats.org/officeDocument/2006/relationships/hyperlink" Target="http://www.gtlcenter.org/resource_7" TargetMode="External"/><Relationship Id="rId4" Type="http://schemas.openxmlformats.org/officeDocument/2006/relationships/hyperlink" Target="https://gtlcenter.org/sites/default/files/GTL_Root-CauseAnalysisWorkbook-ed.docx"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8E0B-077A-484D-8CEC-200CCDB8FE40}"/>
              </a:ext>
            </a:extLst>
          </p:cNvPr>
          <p:cNvSpPr>
            <a:spLocks noGrp="1"/>
          </p:cNvSpPr>
          <p:nvPr>
            <p:ph type="title"/>
          </p:nvPr>
        </p:nvSpPr>
        <p:spPr/>
        <p:txBody>
          <a:bodyPr/>
          <a:lstStyle/>
          <a:p>
            <a:r>
              <a:rPr lang="en-US" dirty="0"/>
              <a:t>Strengthening the Colorado Educator Workforce Pipeline</a:t>
            </a:r>
          </a:p>
        </p:txBody>
      </p:sp>
      <p:sp>
        <p:nvSpPr>
          <p:cNvPr id="3" name="Text Placeholder 2">
            <a:extLst>
              <a:ext uri="{FF2B5EF4-FFF2-40B4-BE49-F238E27FC236}">
                <a16:creationId xmlns:a16="http://schemas.microsoft.com/office/drawing/2014/main" id="{30A22470-490F-4D93-90AF-A7C91F6615B5}"/>
              </a:ext>
            </a:extLst>
          </p:cNvPr>
          <p:cNvSpPr>
            <a:spLocks noGrp="1"/>
          </p:cNvSpPr>
          <p:nvPr>
            <p:ph type="body" sz="quarter" idx="10"/>
          </p:nvPr>
        </p:nvSpPr>
        <p:spPr>
          <a:xfrm>
            <a:off x="7391400" y="3657600"/>
            <a:ext cx="3886199" cy="712359"/>
          </a:xfrm>
        </p:spPr>
        <p:txBody>
          <a:bodyPr/>
          <a:lstStyle/>
          <a:p>
            <a:r>
              <a:rPr lang="en-US" dirty="0">
                <a:latin typeface="Cambria"/>
                <a:ea typeface="Cambria"/>
                <a:cs typeface="Calibri"/>
              </a:rPr>
              <a:t>Analysis and Action Planning Facilitation Slides</a:t>
            </a:r>
            <a:endParaRPr lang="en-US" dirty="0"/>
          </a:p>
        </p:txBody>
      </p:sp>
      <p:sp>
        <p:nvSpPr>
          <p:cNvPr id="5" name="Text Placeholder 4">
            <a:extLst>
              <a:ext uri="{FF2B5EF4-FFF2-40B4-BE49-F238E27FC236}">
                <a16:creationId xmlns:a16="http://schemas.microsoft.com/office/drawing/2014/main" id="{75F66D7F-FF34-425E-A0D2-296D9168425E}"/>
              </a:ext>
            </a:extLst>
          </p:cNvPr>
          <p:cNvSpPr>
            <a:spLocks noGrp="1"/>
          </p:cNvSpPr>
          <p:nvPr>
            <p:ph type="body" sz="quarter" idx="12"/>
          </p:nvPr>
        </p:nvSpPr>
        <p:spPr>
          <a:xfrm>
            <a:off x="7391400" y="5486400"/>
            <a:ext cx="3886199" cy="381000"/>
          </a:xfrm>
        </p:spPr>
        <p:txBody>
          <a:bodyPr/>
          <a:lstStyle/>
          <a:p>
            <a:endParaRPr lang="en-US" dirty="0"/>
          </a:p>
        </p:txBody>
      </p:sp>
    </p:spTree>
    <p:extLst>
      <p:ext uri="{BB962C8B-B14F-4D97-AF65-F5344CB8AC3E}">
        <p14:creationId xmlns:p14="http://schemas.microsoft.com/office/powerpoint/2010/main" val="1330041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1BBB45-4F01-467B-986D-4BDCDA33B1D6}"/>
              </a:ext>
            </a:extLst>
          </p:cNvPr>
          <p:cNvSpPr>
            <a:spLocks noGrp="1"/>
          </p:cNvSpPr>
          <p:nvPr>
            <p:ph type="body" idx="1"/>
          </p:nvPr>
        </p:nvSpPr>
        <p:spPr/>
        <p:txBody>
          <a:bodyPr/>
          <a:lstStyle/>
          <a:p>
            <a:r>
              <a:rPr lang="en-US" dirty="0"/>
              <a:t>The Why</a:t>
            </a:r>
          </a:p>
        </p:txBody>
      </p:sp>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a:xfrm>
            <a:off x="480152" y="2334732"/>
            <a:ext cx="4606198" cy="2171700"/>
          </a:xfrm>
        </p:spPr>
        <p:txBody>
          <a:bodyPr/>
          <a:lstStyle/>
          <a:p>
            <a:r>
              <a:rPr lang="en-US" dirty="0"/>
              <a:t>Addressing Educator Shortages and Diversity in Colorado</a:t>
            </a:r>
          </a:p>
        </p:txBody>
      </p:sp>
      <p:sp>
        <p:nvSpPr>
          <p:cNvPr id="4" name="Slide Number Placeholder 3"/>
          <p:cNvSpPr>
            <a:spLocks noGrp="1"/>
          </p:cNvSpPr>
          <p:nvPr>
            <p:ph type="sldNum" sz="quarter" idx="7"/>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16933176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D6B2-488F-4FE0-9F31-236F54052C55}"/>
              </a:ext>
            </a:extLst>
          </p:cNvPr>
          <p:cNvSpPr>
            <a:spLocks noGrp="1"/>
          </p:cNvSpPr>
          <p:nvPr>
            <p:ph type="title"/>
          </p:nvPr>
        </p:nvSpPr>
        <p:spPr/>
        <p:txBody>
          <a:bodyPr anchor="ctr">
            <a:normAutofit/>
          </a:bodyPr>
          <a:lstStyle/>
          <a:p>
            <a:r>
              <a:rPr lang="en-US" dirty="0"/>
              <a:t>Norms for Discussion</a:t>
            </a:r>
          </a:p>
        </p:txBody>
      </p:sp>
      <p:graphicFrame>
        <p:nvGraphicFramePr>
          <p:cNvPr id="6" name="Content Placeholder 2">
            <a:extLst>
              <a:ext uri="{FF2B5EF4-FFF2-40B4-BE49-F238E27FC236}">
                <a16:creationId xmlns:a16="http://schemas.microsoft.com/office/drawing/2014/main" id="{93DFAB19-614D-4882-82B6-77DC2806A0CF}"/>
              </a:ext>
              <a:ext uri="{C183D7F6-B498-43B3-948B-1728B52AA6E4}">
                <adec:decorative xmlns:adec="http://schemas.microsoft.com/office/drawing/2017/decorative" val="1"/>
              </a:ext>
            </a:extLst>
          </p:cNvPr>
          <p:cNvGraphicFramePr>
            <a:graphicFrameLocks noGrp="1"/>
          </p:cNvGraphicFramePr>
          <p:nvPr>
            <p:ph sz="quarter" idx="14"/>
          </p:nvPr>
        </p:nvGraphicFramePr>
        <p:xfrm>
          <a:off x="868045" y="1527175"/>
          <a:ext cx="1003617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39DF57-FB41-41D3-98CE-B5843B532263}"/>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100</a:t>
            </a:fld>
            <a:endParaRPr lang="en-US" dirty="0"/>
          </a:p>
        </p:txBody>
      </p:sp>
    </p:spTree>
    <p:extLst>
      <p:ext uri="{BB962C8B-B14F-4D97-AF65-F5344CB8AC3E}">
        <p14:creationId xmlns:p14="http://schemas.microsoft.com/office/powerpoint/2010/main" val="3083111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5375-8D4C-1609-41BC-933486FF1A59}"/>
              </a:ext>
            </a:extLst>
          </p:cNvPr>
          <p:cNvSpPr>
            <a:spLocks noGrp="1"/>
          </p:cNvSpPr>
          <p:nvPr>
            <p:ph type="title"/>
          </p:nvPr>
        </p:nvSpPr>
        <p:spPr/>
        <p:txBody>
          <a:bodyPr anchor="ctr">
            <a:normAutofit fontScale="90000"/>
          </a:bodyPr>
          <a:lstStyle/>
          <a:p>
            <a:r>
              <a:rPr lang="en-US" dirty="0"/>
              <a:t>Strengthening the Colorado Educator Workforce Pipeline Modules</a:t>
            </a:r>
          </a:p>
        </p:txBody>
      </p:sp>
      <p:sp>
        <p:nvSpPr>
          <p:cNvPr id="4" name="Slide Number Placeholder 3">
            <a:extLst>
              <a:ext uri="{FF2B5EF4-FFF2-40B4-BE49-F238E27FC236}">
                <a16:creationId xmlns:a16="http://schemas.microsoft.com/office/drawing/2014/main" id="{6BB6EDA9-85EC-CB96-FC97-35DA3956F502}"/>
              </a:ext>
            </a:extLst>
          </p:cNvPr>
          <p:cNvSpPr>
            <a:spLocks noGrp="1"/>
          </p:cNvSpPr>
          <p:nvPr>
            <p:ph type="sldNum" sz="quarter" idx="7"/>
          </p:nvPr>
        </p:nvSpPr>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101</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aphicFrame>
        <p:nvGraphicFramePr>
          <p:cNvPr id="7" name="Content Placeholder 2" descr="Module 1: Landscape Analysis; Module 2: Data Analysis; Module 3: Root Cause Analysis; Module 4: Select Strategies; Module 5: Action Planning">
            <a:extLst>
              <a:ext uri="{FF2B5EF4-FFF2-40B4-BE49-F238E27FC236}">
                <a16:creationId xmlns:a16="http://schemas.microsoft.com/office/drawing/2014/main" id="{E94347B7-83E6-4EA4-9638-37DC2C53050B}"/>
              </a:ext>
            </a:extLst>
          </p:cNvPr>
          <p:cNvGraphicFramePr>
            <a:graphicFrameLocks/>
          </p:cNvGraphicFramePr>
          <p:nvPr>
            <p:extLst>
              <p:ext uri="{D42A27DB-BD31-4B8C-83A1-F6EECF244321}">
                <p14:modId xmlns:p14="http://schemas.microsoft.com/office/powerpoint/2010/main" val="4041821110"/>
              </p:ext>
            </p:extLst>
          </p:nvPr>
        </p:nvGraphicFramePr>
        <p:xfrm>
          <a:off x="1469355" y="1527175"/>
          <a:ext cx="7596792"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39442871-B979-4613-B1D1-4D94B6988808}"/>
              </a:ext>
              <a:ext uri="{C183D7F6-B498-43B3-948B-1728B52AA6E4}">
                <adec:decorative xmlns:adec="http://schemas.microsoft.com/office/drawing/2017/decorative" val="1"/>
              </a:ext>
            </a:extLst>
          </p:cNvPr>
          <p:cNvSpPr/>
          <p:nvPr/>
        </p:nvSpPr>
        <p:spPr>
          <a:xfrm>
            <a:off x="630794" y="4152623"/>
            <a:ext cx="687919" cy="4129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10796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F110-B5FF-4042-ACF9-C7925485996C}"/>
              </a:ext>
            </a:extLst>
          </p:cNvPr>
          <p:cNvSpPr>
            <a:spLocks noGrp="1"/>
          </p:cNvSpPr>
          <p:nvPr>
            <p:ph type="title"/>
          </p:nvPr>
        </p:nvSpPr>
        <p:spPr/>
        <p:txBody>
          <a:bodyPr/>
          <a:lstStyle/>
          <a:p>
            <a:r>
              <a:rPr lang="en-US" dirty="0"/>
              <a:t>Session Materials</a:t>
            </a:r>
          </a:p>
        </p:txBody>
      </p:sp>
      <p:sp>
        <p:nvSpPr>
          <p:cNvPr id="4" name="Slide Number Placeholder 3">
            <a:extLst>
              <a:ext uri="{FF2B5EF4-FFF2-40B4-BE49-F238E27FC236}">
                <a16:creationId xmlns:a16="http://schemas.microsoft.com/office/drawing/2014/main" id="{B79B8CDC-F982-45D4-BF1A-C14AB52CC8B5}"/>
              </a:ext>
            </a:extLst>
          </p:cNvPr>
          <p:cNvSpPr>
            <a:spLocks noGrp="1"/>
          </p:cNvSpPr>
          <p:nvPr>
            <p:ph type="sldNum" sz="quarter" idx="7"/>
          </p:nvPr>
        </p:nvSpPr>
        <p:spPr/>
        <p:txBody>
          <a:bodyPr/>
          <a:lstStyle/>
          <a:p>
            <a:fld id="{B6F15528-21DE-4FAA-801E-634DDDAF4B2B}" type="slidenum">
              <a:rPr lang="en-US" smtClean="0"/>
              <a:pPr/>
              <a:t>102</a:t>
            </a:fld>
            <a:endParaRPr lang="en-US" dirty="0"/>
          </a:p>
        </p:txBody>
      </p:sp>
      <p:pic>
        <p:nvPicPr>
          <p:cNvPr id="6" name="Picture 5">
            <a:extLst>
              <a:ext uri="{FF2B5EF4-FFF2-40B4-BE49-F238E27FC236}">
                <a16:creationId xmlns:a16="http://schemas.microsoft.com/office/drawing/2014/main" id="{91D21508-5BA1-F16A-B4C8-682CCEE60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01" y="1212924"/>
            <a:ext cx="3426922" cy="4432152"/>
          </a:xfrm>
          <a:prstGeom prst="rect">
            <a:avLst/>
          </a:prstGeom>
        </p:spPr>
      </p:pic>
      <p:pic>
        <p:nvPicPr>
          <p:cNvPr id="11" name="Picture 10" descr="Screenshot of Appendix A: Landscape Analysis Handout">
            <a:extLst>
              <a:ext uri="{FF2B5EF4-FFF2-40B4-BE49-F238E27FC236}">
                <a16:creationId xmlns:a16="http://schemas.microsoft.com/office/drawing/2014/main" id="{7A81E2BC-0DC1-C379-45A1-11045170CB7C}"/>
              </a:ext>
            </a:extLst>
          </p:cNvPr>
          <p:cNvPicPr>
            <a:picLocks noChangeAspect="1"/>
          </p:cNvPicPr>
          <p:nvPr/>
        </p:nvPicPr>
        <p:blipFill>
          <a:blip r:embed="rId4"/>
          <a:stretch>
            <a:fillRect/>
          </a:stretch>
        </p:blipFill>
        <p:spPr>
          <a:xfrm>
            <a:off x="5861015" y="601209"/>
            <a:ext cx="6013692" cy="3921855"/>
          </a:xfrm>
          <a:prstGeom prst="rect">
            <a:avLst/>
          </a:prstGeom>
          <a:ln>
            <a:solidFill>
              <a:schemeClr val="bg1">
                <a:lumMod val="95000"/>
              </a:schemeClr>
            </a:solidFill>
          </a:ln>
        </p:spPr>
      </p:pic>
      <p:pic>
        <p:nvPicPr>
          <p:cNvPr id="10" name="Picture 9" descr="A screenshot of a computer&#10;&#10;Description automatically generated">
            <a:extLst>
              <a:ext uri="{FF2B5EF4-FFF2-40B4-BE49-F238E27FC236}">
                <a16:creationId xmlns:a16="http://schemas.microsoft.com/office/drawing/2014/main" id="{141CA171-AFC7-BC0A-7C52-B97EE962A772}"/>
              </a:ext>
            </a:extLst>
          </p:cNvPr>
          <p:cNvPicPr>
            <a:picLocks noChangeAspect="1"/>
          </p:cNvPicPr>
          <p:nvPr/>
        </p:nvPicPr>
        <p:blipFill>
          <a:blip r:embed="rId5"/>
          <a:stretch>
            <a:fillRect/>
          </a:stretch>
        </p:blipFill>
        <p:spPr>
          <a:xfrm>
            <a:off x="5140205" y="1503027"/>
            <a:ext cx="6050164" cy="3754073"/>
          </a:xfrm>
          <a:prstGeom prst="rect">
            <a:avLst/>
          </a:prstGeom>
          <a:ln>
            <a:solidFill>
              <a:schemeClr val="bg1">
                <a:lumMod val="95000"/>
              </a:schemeClr>
            </a:solidFill>
          </a:ln>
        </p:spPr>
      </p:pic>
      <p:pic>
        <p:nvPicPr>
          <p:cNvPr id="3" name="Picture 2" descr="Screenshot of Appendix D. Select Strategies Handout">
            <a:extLst>
              <a:ext uri="{FF2B5EF4-FFF2-40B4-BE49-F238E27FC236}">
                <a16:creationId xmlns:a16="http://schemas.microsoft.com/office/drawing/2014/main" id="{90957214-4F17-421C-BBF7-4E65403159F1}"/>
              </a:ext>
            </a:extLst>
          </p:cNvPr>
          <p:cNvPicPr>
            <a:picLocks noChangeAspect="1"/>
          </p:cNvPicPr>
          <p:nvPr/>
        </p:nvPicPr>
        <p:blipFill rotWithShape="1">
          <a:blip r:embed="rId6"/>
          <a:srcRect b="17724"/>
          <a:stretch/>
        </p:blipFill>
        <p:spPr>
          <a:xfrm>
            <a:off x="4443192" y="2443292"/>
            <a:ext cx="6542366" cy="3725410"/>
          </a:xfrm>
          <a:prstGeom prst="rect">
            <a:avLst/>
          </a:prstGeom>
          <a:ln>
            <a:solidFill>
              <a:schemeClr val="bg1">
                <a:lumMod val="85000"/>
              </a:schemeClr>
            </a:solidFill>
          </a:ln>
        </p:spPr>
      </p:pic>
    </p:spTree>
    <p:extLst>
      <p:ext uri="{BB962C8B-B14F-4D97-AF65-F5344CB8AC3E}">
        <p14:creationId xmlns:p14="http://schemas.microsoft.com/office/powerpoint/2010/main" val="19480125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1BBB45-4F01-467B-986D-4BDCDA33B1D6}"/>
              </a:ext>
            </a:extLst>
          </p:cNvPr>
          <p:cNvSpPr>
            <a:spLocks noGrp="1"/>
          </p:cNvSpPr>
          <p:nvPr>
            <p:ph type="body" idx="1"/>
          </p:nvPr>
        </p:nvSpPr>
        <p:spPr/>
        <p:txBody>
          <a:bodyPr/>
          <a:lstStyle/>
          <a:p>
            <a:endParaRPr lang="en-US" dirty="0"/>
          </a:p>
        </p:txBody>
      </p:sp>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a:xfrm>
            <a:off x="480151" y="2334732"/>
            <a:ext cx="5840437" cy="2171700"/>
          </a:xfrm>
        </p:spPr>
        <p:txBody>
          <a:bodyPr/>
          <a:lstStyle/>
          <a:p>
            <a:r>
              <a:rPr lang="en-US" dirty="0"/>
              <a:t>Select Strategies</a:t>
            </a:r>
          </a:p>
        </p:txBody>
      </p:sp>
      <p:sp>
        <p:nvSpPr>
          <p:cNvPr id="4" name="Slide Number Placeholder 3"/>
          <p:cNvSpPr>
            <a:spLocks noGrp="1"/>
          </p:cNvSpPr>
          <p:nvPr>
            <p:ph type="sldNum" sz="quarter" idx="7"/>
          </p:nvPr>
        </p:nvSpPr>
        <p:spPr/>
        <p:txBody>
          <a:bodyPr/>
          <a:lstStyle/>
          <a:p>
            <a:fld id="{B6F15528-21DE-4FAA-801E-634DDDAF4B2B}" type="slidenum">
              <a:rPr lang="en-US" smtClean="0"/>
              <a:pPr/>
              <a:t>103</a:t>
            </a:fld>
            <a:endParaRPr lang="en-US" dirty="0"/>
          </a:p>
        </p:txBody>
      </p:sp>
    </p:spTree>
    <p:extLst>
      <p:ext uri="{BB962C8B-B14F-4D97-AF65-F5344CB8AC3E}">
        <p14:creationId xmlns:p14="http://schemas.microsoft.com/office/powerpoint/2010/main" val="8213837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5C9EF-B217-4410-AA5D-56B3EC3B66AC}"/>
              </a:ext>
            </a:extLst>
          </p:cNvPr>
          <p:cNvSpPr>
            <a:spLocks noGrp="1"/>
          </p:cNvSpPr>
          <p:nvPr>
            <p:ph type="title"/>
          </p:nvPr>
        </p:nvSpPr>
        <p:spPr/>
        <p:txBody>
          <a:bodyPr/>
          <a:lstStyle/>
          <a:p>
            <a:r>
              <a:rPr lang="en-US" dirty="0"/>
              <a:t>Reflections on Pre-Work</a:t>
            </a:r>
          </a:p>
        </p:txBody>
      </p:sp>
      <p:sp>
        <p:nvSpPr>
          <p:cNvPr id="3" name="Slide Number Placeholder 2">
            <a:extLst>
              <a:ext uri="{FF2B5EF4-FFF2-40B4-BE49-F238E27FC236}">
                <a16:creationId xmlns:a16="http://schemas.microsoft.com/office/drawing/2014/main" id="{00CD1053-0F9A-4180-8A6E-3E432F245696}"/>
              </a:ext>
            </a:extLst>
          </p:cNvPr>
          <p:cNvSpPr>
            <a:spLocks noGrp="1"/>
          </p:cNvSpPr>
          <p:nvPr>
            <p:ph type="sldNum" sz="quarter" idx="7"/>
          </p:nvPr>
        </p:nvSpPr>
        <p:spPr/>
        <p:txBody>
          <a:bodyPr/>
          <a:lstStyle/>
          <a:p>
            <a:fld id="{96E69268-9C8B-4EBF-A9EE-DC5DC2D48DC3}" type="slidenum">
              <a:rPr lang="en-US" smtClean="0">
                <a:solidFill>
                  <a:prstClr val="black">
                    <a:tint val="75000"/>
                  </a:prstClr>
                </a:solidFill>
              </a:rPr>
              <a:pPr/>
              <a:t>104</a:t>
            </a:fld>
            <a:endParaRPr lang="en-US" dirty="0">
              <a:solidFill>
                <a:prstClr val="black">
                  <a:tint val="75000"/>
                </a:prstClr>
              </a:solidFill>
            </a:endParaRPr>
          </a:p>
        </p:txBody>
      </p:sp>
      <p:sp>
        <p:nvSpPr>
          <p:cNvPr id="4" name="Content Placeholder 3">
            <a:extLst>
              <a:ext uri="{FF2B5EF4-FFF2-40B4-BE49-F238E27FC236}">
                <a16:creationId xmlns:a16="http://schemas.microsoft.com/office/drawing/2014/main" id="{775C765A-7CCE-4BFD-8122-A8F5027DFC21}"/>
              </a:ext>
            </a:extLst>
          </p:cNvPr>
          <p:cNvSpPr>
            <a:spLocks noGrp="1"/>
          </p:cNvSpPr>
          <p:nvPr>
            <p:ph sz="quarter" idx="14"/>
          </p:nvPr>
        </p:nvSpPr>
        <p:spPr>
          <a:xfrm>
            <a:off x="479426" y="1527605"/>
            <a:ext cx="4528992" cy="4053092"/>
          </a:xfrm>
        </p:spPr>
        <p:txBody>
          <a:bodyPr/>
          <a:lstStyle/>
          <a:p>
            <a:r>
              <a:rPr lang="en-US" dirty="0"/>
              <a:t>Share one interesting strategy from the pre-reading.</a:t>
            </a:r>
          </a:p>
        </p:txBody>
      </p:sp>
      <p:pic>
        <p:nvPicPr>
          <p:cNvPr id="7" name="Content Placeholder 6" descr="Screenshot of Colorado Bright Spots report cover.">
            <a:extLst>
              <a:ext uri="{FF2B5EF4-FFF2-40B4-BE49-F238E27FC236}">
                <a16:creationId xmlns:a16="http://schemas.microsoft.com/office/drawing/2014/main" id="{EAB6C9FA-FDB6-45BB-B365-DB9D3282BB1E}"/>
              </a:ext>
            </a:extLst>
          </p:cNvPr>
          <p:cNvPicPr>
            <a:picLocks noGrp="1" noChangeAspect="1"/>
          </p:cNvPicPr>
          <p:nvPr>
            <p:ph sz="quarter" idx="15"/>
          </p:nvPr>
        </p:nvPicPr>
        <p:blipFill>
          <a:blip r:embed="rId3"/>
          <a:stretch>
            <a:fillRect/>
          </a:stretch>
        </p:blipFill>
        <p:spPr>
          <a:xfrm>
            <a:off x="6598219" y="796096"/>
            <a:ext cx="3685033" cy="4784601"/>
          </a:xfrm>
        </p:spPr>
      </p:pic>
      <p:sp>
        <p:nvSpPr>
          <p:cNvPr id="5" name="TextBox 4">
            <a:extLst>
              <a:ext uri="{FF2B5EF4-FFF2-40B4-BE49-F238E27FC236}">
                <a16:creationId xmlns:a16="http://schemas.microsoft.com/office/drawing/2014/main" id="{7DB5D479-B3F1-0C2B-4715-6CE04EE41321}"/>
              </a:ext>
            </a:extLst>
          </p:cNvPr>
          <p:cNvSpPr txBox="1"/>
          <p:nvPr/>
        </p:nvSpPr>
        <p:spPr>
          <a:xfrm>
            <a:off x="7696200" y="5635124"/>
            <a:ext cx="1923738" cy="276999"/>
          </a:xfrm>
          <a:prstGeom prst="rect">
            <a:avLst/>
          </a:prstGeom>
          <a:noFill/>
        </p:spPr>
        <p:txBody>
          <a:bodyPr wrap="square" rtlCol="0">
            <a:spAutoFit/>
          </a:bodyPr>
          <a:lstStyle/>
          <a:p>
            <a:r>
              <a:rPr lang="en-US" sz="1200" dirty="0"/>
              <a:t>(Guiden &amp; Giffin, 2021)</a:t>
            </a:r>
          </a:p>
        </p:txBody>
      </p:sp>
    </p:spTree>
    <p:extLst>
      <p:ext uri="{BB962C8B-B14F-4D97-AF65-F5344CB8AC3E}">
        <p14:creationId xmlns:p14="http://schemas.microsoft.com/office/powerpoint/2010/main" val="38465597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D144-636A-4D95-A567-9EB44FF15329}"/>
              </a:ext>
            </a:extLst>
          </p:cNvPr>
          <p:cNvSpPr>
            <a:spLocks noGrp="1"/>
          </p:cNvSpPr>
          <p:nvPr>
            <p:ph type="title"/>
          </p:nvPr>
        </p:nvSpPr>
        <p:spPr/>
        <p:txBody>
          <a:bodyPr anchor="ctr">
            <a:normAutofit/>
          </a:bodyPr>
          <a:lstStyle/>
          <a:p>
            <a:r>
              <a:rPr lang="en-US" dirty="0"/>
              <a:t>Steps in the Process</a:t>
            </a:r>
          </a:p>
        </p:txBody>
      </p:sp>
      <p:sp>
        <p:nvSpPr>
          <p:cNvPr id="4" name="Slide Number Placeholder 3">
            <a:extLst>
              <a:ext uri="{FF2B5EF4-FFF2-40B4-BE49-F238E27FC236}">
                <a16:creationId xmlns:a16="http://schemas.microsoft.com/office/drawing/2014/main" id="{4A36EC69-AD38-4C1B-A179-2FDA7B95C9E3}"/>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105</a:t>
            </a:fld>
            <a:endParaRPr lang="en-US" dirty="0"/>
          </a:p>
        </p:txBody>
      </p:sp>
      <p:graphicFrame>
        <p:nvGraphicFramePr>
          <p:cNvPr id="24" name="Content Placeholder 2" descr="Step 1 - Determine goals for strategies to address root causes. Step 2 - Explore strategies and consider local context. Step 3 - Review initiatives identified during your landscape analysis. Step 4 - Select strategies/initiatives.">
            <a:extLst>
              <a:ext uri="{FF2B5EF4-FFF2-40B4-BE49-F238E27FC236}">
                <a16:creationId xmlns:a16="http://schemas.microsoft.com/office/drawing/2014/main" id="{6A6A1830-B23D-047E-E391-9D1BC180AEA7}"/>
              </a:ext>
            </a:extLst>
          </p:cNvPr>
          <p:cNvGraphicFramePr>
            <a:graphicFrameLocks noGrp="1"/>
          </p:cNvGraphicFramePr>
          <p:nvPr>
            <p:ph sz="quarter" idx="13"/>
            <p:extLst>
              <p:ext uri="{D42A27DB-BD31-4B8C-83A1-F6EECF244321}">
                <p14:modId xmlns:p14="http://schemas.microsoft.com/office/powerpoint/2010/main" val="3614724687"/>
              </p:ext>
            </p:extLst>
          </p:nvPr>
        </p:nvGraphicFramePr>
        <p:xfrm>
          <a:off x="479425" y="1527175"/>
          <a:ext cx="883602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64445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00CE-D92F-4746-9509-E9BC05AC98F2}"/>
              </a:ext>
            </a:extLst>
          </p:cNvPr>
          <p:cNvSpPr>
            <a:spLocks noGrp="1"/>
          </p:cNvSpPr>
          <p:nvPr>
            <p:ph type="title"/>
          </p:nvPr>
        </p:nvSpPr>
        <p:spPr>
          <a:xfrm>
            <a:off x="480153" y="603169"/>
            <a:ext cx="9730648" cy="492443"/>
          </a:xfrm>
        </p:spPr>
        <p:txBody>
          <a:bodyPr/>
          <a:lstStyle/>
          <a:p>
            <a:r>
              <a:rPr lang="en-US" dirty="0"/>
              <a:t>Step 1. Determine Goals for Strategies to Address Root Causes </a:t>
            </a:r>
          </a:p>
        </p:txBody>
      </p:sp>
      <p:graphicFrame>
        <p:nvGraphicFramePr>
          <p:cNvPr id="7" name="Table 7">
            <a:extLst>
              <a:ext uri="{FF2B5EF4-FFF2-40B4-BE49-F238E27FC236}">
                <a16:creationId xmlns:a16="http://schemas.microsoft.com/office/drawing/2014/main" id="{DAD9B7CB-E73B-4C14-96C0-7C9936C9758C}"/>
              </a:ext>
            </a:extLst>
          </p:cNvPr>
          <p:cNvGraphicFramePr>
            <a:graphicFrameLocks noGrp="1"/>
          </p:cNvGraphicFramePr>
          <p:nvPr>
            <p:ph sz="quarter" idx="14"/>
          </p:nvPr>
        </p:nvGraphicFramePr>
        <p:xfrm>
          <a:off x="479425" y="1527175"/>
          <a:ext cx="10036173" cy="1280160"/>
        </p:xfrm>
        <a:graphic>
          <a:graphicData uri="http://schemas.openxmlformats.org/drawingml/2006/table">
            <a:tbl>
              <a:tblPr firstRow="1" bandRow="1">
                <a:tableStyleId>{5C22544A-7EE6-4342-B048-85BDC9FD1C3A}</a:tableStyleId>
              </a:tblPr>
              <a:tblGrid>
                <a:gridCol w="3345391">
                  <a:extLst>
                    <a:ext uri="{9D8B030D-6E8A-4147-A177-3AD203B41FA5}">
                      <a16:colId xmlns:a16="http://schemas.microsoft.com/office/drawing/2014/main" val="3630956503"/>
                    </a:ext>
                  </a:extLst>
                </a:gridCol>
                <a:gridCol w="3345391">
                  <a:extLst>
                    <a:ext uri="{9D8B030D-6E8A-4147-A177-3AD203B41FA5}">
                      <a16:colId xmlns:a16="http://schemas.microsoft.com/office/drawing/2014/main" val="1786722632"/>
                    </a:ext>
                  </a:extLst>
                </a:gridCol>
                <a:gridCol w="3345391">
                  <a:extLst>
                    <a:ext uri="{9D8B030D-6E8A-4147-A177-3AD203B41FA5}">
                      <a16:colId xmlns:a16="http://schemas.microsoft.com/office/drawing/2014/main" val="1048085"/>
                    </a:ext>
                  </a:extLst>
                </a:gridCol>
              </a:tblGrid>
              <a:tr h="370840">
                <a:tc>
                  <a:txBody>
                    <a:bodyPr/>
                    <a:lstStyle/>
                    <a:p>
                      <a:r>
                        <a:rPr lang="en-US" dirty="0"/>
                        <a:t>Root Cause Category</a:t>
                      </a:r>
                    </a:p>
                  </a:txBody>
                  <a:tcPr/>
                </a:tc>
                <a:tc>
                  <a:txBody>
                    <a:bodyPr/>
                    <a:lstStyle/>
                    <a:p>
                      <a:r>
                        <a:rPr lang="en-US" dirty="0"/>
                        <a:t>Root Cause from final Why</a:t>
                      </a:r>
                    </a:p>
                  </a:txBody>
                  <a:tcPr/>
                </a:tc>
                <a:tc>
                  <a:txBody>
                    <a:bodyPr/>
                    <a:lstStyle/>
                    <a:p>
                      <a:r>
                        <a:rPr lang="en-US" dirty="0"/>
                        <a:t>Goal</a:t>
                      </a:r>
                    </a:p>
                    <a:p>
                      <a:r>
                        <a:rPr lang="en-US" dirty="0"/>
                        <a:t>(Attract, Prepare, Retain)</a:t>
                      </a:r>
                    </a:p>
                  </a:txBody>
                  <a:tcPr/>
                </a:tc>
                <a:extLst>
                  <a:ext uri="{0D108BD9-81ED-4DB2-BD59-A6C34878D82A}">
                    <a16:rowId xmlns:a16="http://schemas.microsoft.com/office/drawing/2014/main" val="926954881"/>
                  </a:ext>
                </a:extLst>
              </a:tr>
              <a:tr h="370840">
                <a:tc>
                  <a:txBody>
                    <a:bodyPr/>
                    <a:lstStyle/>
                    <a:p>
                      <a:r>
                        <a:rPr lang="en-US" dirty="0"/>
                        <a:t>Declining enrollment in educator preparation programs</a:t>
                      </a:r>
                    </a:p>
                  </a:txBody>
                  <a:tcPr/>
                </a:tc>
                <a:tc>
                  <a:txBody>
                    <a:bodyPr/>
                    <a:lstStyle/>
                    <a:p>
                      <a:r>
                        <a:rPr lang="en-US" dirty="0"/>
                        <a:t>Negative perceptions of the teaching profession</a:t>
                      </a:r>
                    </a:p>
                  </a:txBody>
                  <a:tcPr/>
                </a:tc>
                <a:tc>
                  <a:txBody>
                    <a:bodyPr/>
                    <a:lstStyle/>
                    <a:p>
                      <a:r>
                        <a:rPr lang="en-US" dirty="0"/>
                        <a:t>Attract</a:t>
                      </a:r>
                    </a:p>
                  </a:txBody>
                  <a:tcPr/>
                </a:tc>
                <a:extLst>
                  <a:ext uri="{0D108BD9-81ED-4DB2-BD59-A6C34878D82A}">
                    <a16:rowId xmlns:a16="http://schemas.microsoft.com/office/drawing/2014/main" val="2206619959"/>
                  </a:ext>
                </a:extLst>
              </a:tr>
            </a:tbl>
          </a:graphicData>
        </a:graphic>
      </p:graphicFrame>
      <p:sp>
        <p:nvSpPr>
          <p:cNvPr id="3" name="Slide Number Placeholder 2">
            <a:extLst>
              <a:ext uri="{FF2B5EF4-FFF2-40B4-BE49-F238E27FC236}">
                <a16:creationId xmlns:a16="http://schemas.microsoft.com/office/drawing/2014/main" id="{AADF959A-425C-41AE-96A5-A7CFC415930D}"/>
              </a:ext>
            </a:extLst>
          </p:cNvPr>
          <p:cNvSpPr>
            <a:spLocks noGrp="1"/>
          </p:cNvSpPr>
          <p:nvPr>
            <p:ph type="sldNum" sz="quarter" idx="7"/>
          </p:nvPr>
        </p:nvSpPr>
        <p:spPr/>
        <p:txBody>
          <a:bodyPr/>
          <a:lstStyle/>
          <a:p>
            <a:fld id="{B6F15528-21DE-4FAA-801E-634DDDAF4B2B}" type="slidenum">
              <a:rPr lang="en-US" smtClean="0"/>
              <a:pPr/>
              <a:t>106</a:t>
            </a:fld>
            <a:endParaRPr lang="en-US" dirty="0"/>
          </a:p>
        </p:txBody>
      </p:sp>
    </p:spTree>
    <p:extLst>
      <p:ext uri="{BB962C8B-B14F-4D97-AF65-F5344CB8AC3E}">
        <p14:creationId xmlns:p14="http://schemas.microsoft.com/office/powerpoint/2010/main" val="25791091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607765-6715-4FC4-B2D3-21D493717163}"/>
              </a:ext>
            </a:extLst>
          </p:cNvPr>
          <p:cNvSpPr>
            <a:spLocks noGrp="1"/>
          </p:cNvSpPr>
          <p:nvPr>
            <p:ph type="title"/>
          </p:nvPr>
        </p:nvSpPr>
        <p:spPr>
          <a:xfrm>
            <a:off x="480153" y="603169"/>
            <a:ext cx="11071170" cy="492443"/>
          </a:xfrm>
        </p:spPr>
        <p:txBody>
          <a:bodyPr/>
          <a:lstStyle/>
          <a:p>
            <a:r>
              <a:rPr lang="en-US" dirty="0"/>
              <a:t>Step 2. Explore Strategies and Consider Local Context</a:t>
            </a:r>
          </a:p>
        </p:txBody>
      </p:sp>
      <p:sp>
        <p:nvSpPr>
          <p:cNvPr id="3" name="Slide Number Placeholder 2">
            <a:extLst>
              <a:ext uri="{FF2B5EF4-FFF2-40B4-BE49-F238E27FC236}">
                <a16:creationId xmlns:a16="http://schemas.microsoft.com/office/drawing/2014/main" id="{3C03A7B4-46B1-4968-9A57-975ACDD88CFC}"/>
              </a:ext>
            </a:extLst>
          </p:cNvPr>
          <p:cNvSpPr>
            <a:spLocks noGrp="1"/>
          </p:cNvSpPr>
          <p:nvPr>
            <p:ph type="sldNum" sz="quarter" idx="7"/>
          </p:nvPr>
        </p:nvSpPr>
        <p:spPr/>
        <p:txBody>
          <a:bodyPr/>
          <a:lstStyle/>
          <a:p>
            <a:fld id="{B6F15528-21DE-4FAA-801E-634DDDAF4B2B}" type="slidenum">
              <a:rPr lang="en-US" smtClean="0"/>
              <a:pPr/>
              <a:t>107</a:t>
            </a:fld>
            <a:endParaRPr lang="en-US" dirty="0"/>
          </a:p>
        </p:txBody>
      </p:sp>
      <p:sp>
        <p:nvSpPr>
          <p:cNvPr id="6" name="Content Placeholder 5">
            <a:extLst>
              <a:ext uri="{FF2B5EF4-FFF2-40B4-BE49-F238E27FC236}">
                <a16:creationId xmlns:a16="http://schemas.microsoft.com/office/drawing/2014/main" id="{FD277F1B-3EE3-4894-90ED-C2204211D528}"/>
              </a:ext>
            </a:extLst>
          </p:cNvPr>
          <p:cNvSpPr>
            <a:spLocks noGrp="1"/>
          </p:cNvSpPr>
          <p:nvPr>
            <p:ph sz="quarter" idx="14"/>
          </p:nvPr>
        </p:nvSpPr>
        <p:spPr>
          <a:xfrm>
            <a:off x="479425" y="1527605"/>
            <a:ext cx="6627957" cy="4053092"/>
          </a:xfrm>
        </p:spPr>
        <p:txBody>
          <a:bodyPr/>
          <a:lstStyle/>
          <a:p>
            <a:r>
              <a:rPr lang="en-US" dirty="0"/>
              <a:t>Read 1 to 3 examples from the </a:t>
            </a:r>
            <a:r>
              <a:rPr lang="en-US" i="1" dirty="0"/>
              <a:t>Shortage Selection Tool</a:t>
            </a:r>
          </a:p>
          <a:p>
            <a:r>
              <a:rPr lang="en-US" dirty="0"/>
              <a:t>Respond to the following reflection questions:</a:t>
            </a:r>
          </a:p>
          <a:p>
            <a:pPr lvl="1"/>
            <a:r>
              <a:rPr lang="en-US" dirty="0"/>
              <a:t>What are the strengths of the example strategy?</a:t>
            </a:r>
          </a:p>
          <a:p>
            <a:pPr lvl="1"/>
            <a:r>
              <a:rPr lang="en-US" dirty="0"/>
              <a:t>What are some challenges with the example?</a:t>
            </a:r>
          </a:p>
          <a:p>
            <a:pPr lvl="1"/>
            <a:r>
              <a:rPr lang="en-US" dirty="0"/>
              <a:t>What are some considerations to apply this to your local context?</a:t>
            </a:r>
          </a:p>
          <a:p>
            <a:pPr marL="0" indent="0">
              <a:buNone/>
            </a:pPr>
            <a:endParaRPr lang="en-US" i="1" dirty="0"/>
          </a:p>
        </p:txBody>
      </p:sp>
      <p:sp>
        <p:nvSpPr>
          <p:cNvPr id="2" name="TextBox 1">
            <a:extLst>
              <a:ext uri="{FF2B5EF4-FFF2-40B4-BE49-F238E27FC236}">
                <a16:creationId xmlns:a16="http://schemas.microsoft.com/office/drawing/2014/main" id="{48BD3C9C-7999-2FFA-DA40-AF0E376C2D2E}"/>
              </a:ext>
            </a:extLst>
          </p:cNvPr>
          <p:cNvSpPr txBox="1"/>
          <p:nvPr/>
        </p:nvSpPr>
        <p:spPr>
          <a:xfrm>
            <a:off x="8305800" y="4414838"/>
            <a:ext cx="2304738" cy="276999"/>
          </a:xfrm>
          <a:prstGeom prst="rect">
            <a:avLst/>
          </a:prstGeom>
          <a:noFill/>
        </p:spPr>
        <p:txBody>
          <a:bodyPr wrap="square" rtlCol="0">
            <a:spAutoFit/>
          </a:bodyPr>
          <a:lstStyle/>
          <a:p>
            <a:r>
              <a:rPr lang="en-US" sz="1200" dirty="0"/>
              <a:t>(CEEDAR Center, n.d.) </a:t>
            </a:r>
          </a:p>
        </p:txBody>
      </p:sp>
      <p:pic>
        <p:nvPicPr>
          <p:cNvPr id="7" name="Picture 2">
            <a:extLst>
              <a:ext uri="{FF2B5EF4-FFF2-40B4-BE49-F238E27FC236}">
                <a16:creationId xmlns:a16="http://schemas.microsoft.com/office/drawing/2014/main" id="{3372A5E1-16A4-4380-B10A-2DEDA59A14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033" y="2100263"/>
            <a:ext cx="389572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124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64F4-2FCD-6EFF-70F2-2F2CDCD702BD}"/>
              </a:ext>
            </a:extLst>
          </p:cNvPr>
          <p:cNvSpPr>
            <a:spLocks noGrp="1"/>
          </p:cNvSpPr>
          <p:nvPr>
            <p:ph type="title"/>
          </p:nvPr>
        </p:nvSpPr>
        <p:spPr/>
        <p:txBody>
          <a:bodyPr/>
          <a:lstStyle/>
          <a:p>
            <a:r>
              <a:rPr lang="en-US" dirty="0"/>
              <a:t>Navigating the Shortage Selection Tool</a:t>
            </a:r>
          </a:p>
        </p:txBody>
      </p:sp>
      <p:sp>
        <p:nvSpPr>
          <p:cNvPr id="3" name="Slide Number Placeholder 2">
            <a:extLst>
              <a:ext uri="{FF2B5EF4-FFF2-40B4-BE49-F238E27FC236}">
                <a16:creationId xmlns:a16="http://schemas.microsoft.com/office/drawing/2014/main" id="{9086D484-BFE7-7BB0-73E1-D96A2EE48460}"/>
              </a:ext>
            </a:extLst>
          </p:cNvPr>
          <p:cNvSpPr>
            <a:spLocks noGrp="1"/>
          </p:cNvSpPr>
          <p:nvPr>
            <p:ph type="sldNum" sz="quarter" idx="7"/>
          </p:nvPr>
        </p:nvSpPr>
        <p:spPr/>
        <p:txBody>
          <a:bodyPr/>
          <a:lstStyle/>
          <a:p>
            <a:fld id="{B6F15528-21DE-4FAA-801E-634DDDAF4B2B}" type="slidenum">
              <a:rPr lang="en-US" smtClean="0"/>
              <a:pPr/>
              <a:t>108</a:t>
            </a:fld>
            <a:endParaRPr lang="en-US" dirty="0"/>
          </a:p>
        </p:txBody>
      </p:sp>
      <p:pic>
        <p:nvPicPr>
          <p:cNvPr id="12" name="Picture 11" descr="Screenshot of Shortage Selection Tool">
            <a:extLst>
              <a:ext uri="{FF2B5EF4-FFF2-40B4-BE49-F238E27FC236}">
                <a16:creationId xmlns:a16="http://schemas.microsoft.com/office/drawing/2014/main" id="{18FC0BBA-B121-2C77-E80C-F57AA5214FC0}"/>
              </a:ext>
            </a:extLst>
          </p:cNvPr>
          <p:cNvPicPr>
            <a:picLocks noChangeAspect="1"/>
          </p:cNvPicPr>
          <p:nvPr/>
        </p:nvPicPr>
        <p:blipFill>
          <a:blip r:embed="rId3"/>
          <a:stretch>
            <a:fillRect/>
          </a:stretch>
        </p:blipFill>
        <p:spPr>
          <a:xfrm>
            <a:off x="164891" y="1475342"/>
            <a:ext cx="11065721" cy="3546363"/>
          </a:xfrm>
          <a:prstGeom prst="rect">
            <a:avLst/>
          </a:prstGeom>
        </p:spPr>
      </p:pic>
      <p:sp>
        <p:nvSpPr>
          <p:cNvPr id="13" name="Rectangle: Rounded Corners 12">
            <a:extLst>
              <a:ext uri="{FF2B5EF4-FFF2-40B4-BE49-F238E27FC236}">
                <a16:creationId xmlns:a16="http://schemas.microsoft.com/office/drawing/2014/main" id="{754641FF-F9A5-8F19-3195-2E6B40F2C6AF}"/>
              </a:ext>
              <a:ext uri="{C183D7F6-B498-43B3-948B-1728B52AA6E4}">
                <adec:decorative xmlns:adec="http://schemas.microsoft.com/office/drawing/2017/decorative" val="1"/>
              </a:ext>
            </a:extLst>
          </p:cNvPr>
          <p:cNvSpPr/>
          <p:nvPr/>
        </p:nvSpPr>
        <p:spPr>
          <a:xfrm>
            <a:off x="6580682" y="2548328"/>
            <a:ext cx="794479" cy="56962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4" name="TextBox 3">
            <a:extLst>
              <a:ext uri="{FF2B5EF4-FFF2-40B4-BE49-F238E27FC236}">
                <a16:creationId xmlns:a16="http://schemas.microsoft.com/office/drawing/2014/main" id="{BA6D80EC-038B-1C3E-A649-8BE4D28AF7CE}"/>
              </a:ext>
            </a:extLst>
          </p:cNvPr>
          <p:cNvSpPr txBox="1"/>
          <p:nvPr/>
        </p:nvSpPr>
        <p:spPr>
          <a:xfrm>
            <a:off x="4943631" y="4828401"/>
            <a:ext cx="2304738" cy="276999"/>
          </a:xfrm>
          <a:prstGeom prst="rect">
            <a:avLst/>
          </a:prstGeom>
          <a:noFill/>
        </p:spPr>
        <p:txBody>
          <a:bodyPr wrap="square" rtlCol="0">
            <a:spAutoFit/>
          </a:bodyPr>
          <a:lstStyle/>
          <a:p>
            <a:r>
              <a:rPr lang="en-US" sz="1200" dirty="0"/>
              <a:t>(CEEDAR Center, n.d.) </a:t>
            </a:r>
          </a:p>
        </p:txBody>
      </p:sp>
    </p:spTree>
    <p:extLst>
      <p:ext uri="{BB962C8B-B14F-4D97-AF65-F5344CB8AC3E}">
        <p14:creationId xmlns:p14="http://schemas.microsoft.com/office/powerpoint/2010/main" val="4317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548BE5-9599-D5CA-8A6C-7ED6332DF4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9556" y="1095611"/>
            <a:ext cx="10503145" cy="4795523"/>
          </a:xfrm>
          <a:prstGeom prst="rect">
            <a:avLst/>
          </a:prstGeom>
        </p:spPr>
      </p:pic>
      <p:sp>
        <p:nvSpPr>
          <p:cNvPr id="2" name="Title 1">
            <a:extLst>
              <a:ext uri="{FF2B5EF4-FFF2-40B4-BE49-F238E27FC236}">
                <a16:creationId xmlns:a16="http://schemas.microsoft.com/office/drawing/2014/main" id="{04C664F4-2FCD-6EFF-70F2-2F2CDCD702BD}"/>
              </a:ext>
            </a:extLst>
          </p:cNvPr>
          <p:cNvSpPr>
            <a:spLocks noGrp="1"/>
          </p:cNvSpPr>
          <p:nvPr>
            <p:ph type="title"/>
          </p:nvPr>
        </p:nvSpPr>
        <p:spPr/>
        <p:txBody>
          <a:bodyPr/>
          <a:lstStyle/>
          <a:p>
            <a:r>
              <a:rPr lang="en-US" dirty="0"/>
              <a:t>Navigating the Shortage Selection Tool</a:t>
            </a:r>
          </a:p>
        </p:txBody>
      </p:sp>
      <p:sp>
        <p:nvSpPr>
          <p:cNvPr id="3" name="Slide Number Placeholder 2">
            <a:extLst>
              <a:ext uri="{FF2B5EF4-FFF2-40B4-BE49-F238E27FC236}">
                <a16:creationId xmlns:a16="http://schemas.microsoft.com/office/drawing/2014/main" id="{9086D484-BFE7-7BB0-73E1-D96A2EE48460}"/>
              </a:ext>
            </a:extLst>
          </p:cNvPr>
          <p:cNvSpPr>
            <a:spLocks noGrp="1"/>
          </p:cNvSpPr>
          <p:nvPr>
            <p:ph type="sldNum" sz="quarter" idx="7"/>
          </p:nvPr>
        </p:nvSpPr>
        <p:spPr/>
        <p:txBody>
          <a:bodyPr/>
          <a:lstStyle/>
          <a:p>
            <a:fld id="{B6F15528-21DE-4FAA-801E-634DDDAF4B2B}" type="slidenum">
              <a:rPr lang="en-US" smtClean="0"/>
              <a:pPr/>
              <a:t>109</a:t>
            </a:fld>
            <a:endParaRPr lang="en-US" dirty="0"/>
          </a:p>
        </p:txBody>
      </p:sp>
      <p:sp>
        <p:nvSpPr>
          <p:cNvPr id="6" name="Rectangle: Rounded Corners 5">
            <a:extLst>
              <a:ext uri="{FF2B5EF4-FFF2-40B4-BE49-F238E27FC236}">
                <a16:creationId xmlns:a16="http://schemas.microsoft.com/office/drawing/2014/main" id="{241E3FBD-B435-25A4-FBD3-8BDF1D3FD58C}"/>
              </a:ext>
              <a:ext uri="{C183D7F6-B498-43B3-948B-1728B52AA6E4}">
                <adec:decorative xmlns:adec="http://schemas.microsoft.com/office/drawing/2017/decorative" val="1"/>
              </a:ext>
            </a:extLst>
          </p:cNvPr>
          <p:cNvSpPr/>
          <p:nvPr/>
        </p:nvSpPr>
        <p:spPr>
          <a:xfrm>
            <a:off x="4377128" y="2578308"/>
            <a:ext cx="3057993" cy="18288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7125E6F-1C53-4602-A80C-0005C977741C}"/>
              </a:ext>
            </a:extLst>
          </p:cNvPr>
          <p:cNvSpPr txBox="1"/>
          <p:nvPr/>
        </p:nvSpPr>
        <p:spPr>
          <a:xfrm>
            <a:off x="5181600" y="5715000"/>
            <a:ext cx="2304738" cy="276999"/>
          </a:xfrm>
          <a:prstGeom prst="rect">
            <a:avLst/>
          </a:prstGeom>
          <a:noFill/>
        </p:spPr>
        <p:txBody>
          <a:bodyPr wrap="square" rtlCol="0">
            <a:spAutoFit/>
          </a:bodyPr>
          <a:lstStyle/>
          <a:p>
            <a:r>
              <a:rPr lang="en-US" sz="1200" dirty="0"/>
              <a:t>(CEEDAR Center, n.d.) </a:t>
            </a:r>
          </a:p>
        </p:txBody>
      </p:sp>
    </p:spTree>
    <p:extLst>
      <p:ext uri="{BB962C8B-B14F-4D97-AF65-F5344CB8AC3E}">
        <p14:creationId xmlns:p14="http://schemas.microsoft.com/office/powerpoint/2010/main" val="3894440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6E4F0-439A-44FE-93D2-354837C990F1}"/>
              </a:ext>
            </a:extLst>
          </p:cNvPr>
          <p:cNvSpPr>
            <a:spLocks noGrp="1"/>
          </p:cNvSpPr>
          <p:nvPr>
            <p:ph type="title"/>
          </p:nvPr>
        </p:nvSpPr>
        <p:spPr/>
        <p:txBody>
          <a:bodyPr/>
          <a:lstStyle/>
          <a:p>
            <a:r>
              <a:rPr lang="en-US" dirty="0"/>
              <a:t>The Case for More Diverse Teachers</a:t>
            </a:r>
          </a:p>
        </p:txBody>
      </p:sp>
      <p:sp>
        <p:nvSpPr>
          <p:cNvPr id="4" name="Slide Number Placeholder 3">
            <a:extLst>
              <a:ext uri="{FF2B5EF4-FFF2-40B4-BE49-F238E27FC236}">
                <a16:creationId xmlns:a16="http://schemas.microsoft.com/office/drawing/2014/main" id="{A51ED82E-7E55-47BE-857F-361D2EB00A39}"/>
              </a:ext>
            </a:extLst>
          </p:cNvPr>
          <p:cNvSpPr>
            <a:spLocks noGrp="1"/>
          </p:cNvSpPr>
          <p:nvPr>
            <p:ph type="sldNum" sz="quarter" idx="7"/>
          </p:nvPr>
        </p:nvSpPr>
        <p:spPr/>
        <p:txBody>
          <a:bodyPr/>
          <a:lstStyle/>
          <a:p>
            <a:fld id="{B6F15528-21DE-4FAA-801E-634DDDAF4B2B}" type="slidenum">
              <a:rPr lang="en-US" smtClean="0"/>
              <a:pPr/>
              <a:t>11</a:t>
            </a:fld>
            <a:endParaRPr lang="en-US" dirty="0"/>
          </a:p>
        </p:txBody>
      </p:sp>
      <p:sp>
        <p:nvSpPr>
          <p:cNvPr id="6" name="TextBox 5">
            <a:extLst>
              <a:ext uri="{FF2B5EF4-FFF2-40B4-BE49-F238E27FC236}">
                <a16:creationId xmlns:a16="http://schemas.microsoft.com/office/drawing/2014/main" id="{4A5DBF63-DD9B-4E3B-8FCC-BB2987ADB9A2}"/>
              </a:ext>
            </a:extLst>
          </p:cNvPr>
          <p:cNvSpPr txBox="1"/>
          <p:nvPr/>
        </p:nvSpPr>
        <p:spPr>
          <a:xfrm>
            <a:off x="911601" y="5343516"/>
            <a:ext cx="847158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6EA3"/>
                </a:solidFill>
                <a:effectLst/>
                <a:uLnTx/>
                <a:uFillTx/>
                <a:latin typeface="Calibri" panose="020F0502020204030204"/>
                <a:ea typeface="+mn-ea"/>
                <a:cs typeface="+mn-cs"/>
              </a:rPr>
              <a:t>(NPR, 2017)</a:t>
            </a:r>
          </a:p>
        </p:txBody>
      </p:sp>
      <p:pic>
        <p:nvPicPr>
          <p:cNvPr id="3" name="Picture 2" descr="screenshot of What is the case for more diverse teachers video">
            <a:hlinkClick r:id="rId3"/>
            <a:extLst>
              <a:ext uri="{FF2B5EF4-FFF2-40B4-BE49-F238E27FC236}">
                <a16:creationId xmlns:a16="http://schemas.microsoft.com/office/drawing/2014/main" id="{1E5441BF-7ABC-4E9C-A350-FCFBEB387388}"/>
              </a:ext>
            </a:extLst>
          </p:cNvPr>
          <p:cNvPicPr>
            <a:picLocks noChangeAspect="1"/>
          </p:cNvPicPr>
          <p:nvPr/>
        </p:nvPicPr>
        <p:blipFill rotWithShape="1">
          <a:blip r:embed="rId4"/>
          <a:srcRect b="21246"/>
          <a:stretch/>
        </p:blipFill>
        <p:spPr>
          <a:xfrm>
            <a:off x="911601" y="1487865"/>
            <a:ext cx="8703733" cy="3855651"/>
          </a:xfrm>
          <a:prstGeom prst="rect">
            <a:avLst/>
          </a:prstGeom>
        </p:spPr>
      </p:pic>
    </p:spTree>
    <p:extLst>
      <p:ext uri="{BB962C8B-B14F-4D97-AF65-F5344CB8AC3E}">
        <p14:creationId xmlns:p14="http://schemas.microsoft.com/office/powerpoint/2010/main" val="17250422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64F4-2FCD-6EFF-70F2-2F2CDCD702BD}"/>
              </a:ext>
            </a:extLst>
          </p:cNvPr>
          <p:cNvSpPr>
            <a:spLocks noGrp="1"/>
          </p:cNvSpPr>
          <p:nvPr>
            <p:ph type="title"/>
          </p:nvPr>
        </p:nvSpPr>
        <p:spPr/>
        <p:txBody>
          <a:bodyPr/>
          <a:lstStyle/>
          <a:p>
            <a:r>
              <a:rPr lang="en-US" dirty="0"/>
              <a:t>Navigating the Shortage Selection Tool</a:t>
            </a:r>
          </a:p>
        </p:txBody>
      </p:sp>
      <p:sp>
        <p:nvSpPr>
          <p:cNvPr id="3" name="Slide Number Placeholder 2">
            <a:extLst>
              <a:ext uri="{FF2B5EF4-FFF2-40B4-BE49-F238E27FC236}">
                <a16:creationId xmlns:a16="http://schemas.microsoft.com/office/drawing/2014/main" id="{9086D484-BFE7-7BB0-73E1-D96A2EE48460}"/>
              </a:ext>
            </a:extLst>
          </p:cNvPr>
          <p:cNvSpPr>
            <a:spLocks noGrp="1"/>
          </p:cNvSpPr>
          <p:nvPr>
            <p:ph type="sldNum" sz="quarter" idx="7"/>
          </p:nvPr>
        </p:nvSpPr>
        <p:spPr/>
        <p:txBody>
          <a:bodyPr/>
          <a:lstStyle/>
          <a:p>
            <a:fld id="{B6F15528-21DE-4FAA-801E-634DDDAF4B2B}" type="slidenum">
              <a:rPr lang="en-US" smtClean="0"/>
              <a:pPr/>
              <a:t>110</a:t>
            </a:fld>
            <a:endParaRPr lang="en-US" dirty="0"/>
          </a:p>
        </p:txBody>
      </p:sp>
      <p:pic>
        <p:nvPicPr>
          <p:cNvPr id="7" name="Picture 6" descr="Screenshot of table with descriptions to resources and example programs related to the sub-strategy">
            <a:extLst>
              <a:ext uri="{FF2B5EF4-FFF2-40B4-BE49-F238E27FC236}">
                <a16:creationId xmlns:a16="http://schemas.microsoft.com/office/drawing/2014/main" id="{5149A02F-39FB-01D7-EF1E-CB6F17048D63}"/>
              </a:ext>
            </a:extLst>
          </p:cNvPr>
          <p:cNvPicPr>
            <a:picLocks noChangeAspect="1"/>
          </p:cNvPicPr>
          <p:nvPr/>
        </p:nvPicPr>
        <p:blipFill>
          <a:blip r:embed="rId3"/>
          <a:stretch>
            <a:fillRect/>
          </a:stretch>
        </p:blipFill>
        <p:spPr>
          <a:xfrm>
            <a:off x="480152" y="1095612"/>
            <a:ext cx="9935078" cy="4866559"/>
          </a:xfrm>
          <a:prstGeom prst="rect">
            <a:avLst/>
          </a:prstGeom>
        </p:spPr>
      </p:pic>
      <p:sp>
        <p:nvSpPr>
          <p:cNvPr id="6" name="TextBox 5">
            <a:extLst>
              <a:ext uri="{FF2B5EF4-FFF2-40B4-BE49-F238E27FC236}">
                <a16:creationId xmlns:a16="http://schemas.microsoft.com/office/drawing/2014/main" id="{66EBFA9A-0F34-4DEC-BDE9-3C2AA0EEF31A}"/>
              </a:ext>
            </a:extLst>
          </p:cNvPr>
          <p:cNvSpPr txBox="1"/>
          <p:nvPr/>
        </p:nvSpPr>
        <p:spPr>
          <a:xfrm>
            <a:off x="4943631" y="6047601"/>
            <a:ext cx="2304738" cy="276999"/>
          </a:xfrm>
          <a:prstGeom prst="rect">
            <a:avLst/>
          </a:prstGeom>
          <a:noFill/>
        </p:spPr>
        <p:txBody>
          <a:bodyPr wrap="square" rtlCol="0">
            <a:spAutoFit/>
          </a:bodyPr>
          <a:lstStyle/>
          <a:p>
            <a:r>
              <a:rPr lang="en-US" sz="1200" dirty="0"/>
              <a:t>(CEEDAR Center, n.d.) </a:t>
            </a:r>
          </a:p>
        </p:txBody>
      </p:sp>
    </p:spTree>
    <p:extLst>
      <p:ext uri="{BB962C8B-B14F-4D97-AF65-F5344CB8AC3E}">
        <p14:creationId xmlns:p14="http://schemas.microsoft.com/office/powerpoint/2010/main" val="2364550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7C72F8-8141-68AD-EAA8-98547AE87E99}"/>
              </a:ext>
            </a:extLst>
          </p:cNvPr>
          <p:cNvSpPr>
            <a:spLocks noGrp="1"/>
          </p:cNvSpPr>
          <p:nvPr>
            <p:ph type="title"/>
          </p:nvPr>
        </p:nvSpPr>
        <p:spPr/>
        <p:txBody>
          <a:bodyPr/>
          <a:lstStyle/>
          <a:p>
            <a:r>
              <a:rPr lang="en-US" dirty="0"/>
              <a:t>Step 2 Example</a:t>
            </a:r>
          </a:p>
        </p:txBody>
      </p:sp>
      <p:graphicFrame>
        <p:nvGraphicFramePr>
          <p:cNvPr id="8" name="Content Placeholder 7">
            <a:extLst>
              <a:ext uri="{FF2B5EF4-FFF2-40B4-BE49-F238E27FC236}">
                <a16:creationId xmlns:a16="http://schemas.microsoft.com/office/drawing/2014/main" id="{6BCEB16C-D360-FE45-88A2-6F4E5CFB5A16}"/>
              </a:ext>
            </a:extLst>
          </p:cNvPr>
          <p:cNvGraphicFramePr>
            <a:graphicFrameLocks noGrp="1"/>
          </p:cNvGraphicFramePr>
          <p:nvPr>
            <p:ph sz="quarter" idx="14"/>
          </p:nvPr>
        </p:nvGraphicFramePr>
        <p:xfrm>
          <a:off x="479425" y="1171812"/>
          <a:ext cx="10500835" cy="4572000"/>
        </p:xfrm>
        <a:graphic>
          <a:graphicData uri="http://schemas.openxmlformats.org/drawingml/2006/table">
            <a:tbl>
              <a:tblPr firstRow="1" bandRow="1">
                <a:tableStyleId>{5C22544A-7EE6-4342-B048-85BDC9FD1C3A}</a:tableStyleId>
              </a:tblPr>
              <a:tblGrid>
                <a:gridCol w="872297">
                  <a:extLst>
                    <a:ext uri="{9D8B030D-6E8A-4147-A177-3AD203B41FA5}">
                      <a16:colId xmlns:a16="http://schemas.microsoft.com/office/drawing/2014/main" val="4221828807"/>
                    </a:ext>
                  </a:extLst>
                </a:gridCol>
                <a:gridCol w="1669774">
                  <a:extLst>
                    <a:ext uri="{9D8B030D-6E8A-4147-A177-3AD203B41FA5}">
                      <a16:colId xmlns:a16="http://schemas.microsoft.com/office/drawing/2014/main" val="3682243766"/>
                    </a:ext>
                  </a:extLst>
                </a:gridCol>
                <a:gridCol w="1921565">
                  <a:extLst>
                    <a:ext uri="{9D8B030D-6E8A-4147-A177-3AD203B41FA5}">
                      <a16:colId xmlns:a16="http://schemas.microsoft.com/office/drawing/2014/main" val="542015032"/>
                    </a:ext>
                  </a:extLst>
                </a:gridCol>
                <a:gridCol w="2609889">
                  <a:extLst>
                    <a:ext uri="{9D8B030D-6E8A-4147-A177-3AD203B41FA5}">
                      <a16:colId xmlns:a16="http://schemas.microsoft.com/office/drawing/2014/main" val="3181587779"/>
                    </a:ext>
                  </a:extLst>
                </a:gridCol>
                <a:gridCol w="1713655">
                  <a:extLst>
                    <a:ext uri="{9D8B030D-6E8A-4147-A177-3AD203B41FA5}">
                      <a16:colId xmlns:a16="http://schemas.microsoft.com/office/drawing/2014/main" val="2130734789"/>
                    </a:ext>
                  </a:extLst>
                </a:gridCol>
                <a:gridCol w="1713655">
                  <a:extLst>
                    <a:ext uri="{9D8B030D-6E8A-4147-A177-3AD203B41FA5}">
                      <a16:colId xmlns:a16="http://schemas.microsoft.com/office/drawing/2014/main" val="3666312315"/>
                    </a:ext>
                  </a:extLst>
                </a:gridCol>
              </a:tblGrid>
              <a:tr h="370840">
                <a:tc>
                  <a:txBody>
                    <a:bodyPr/>
                    <a:lstStyle/>
                    <a:p>
                      <a:r>
                        <a:rPr lang="en-US" dirty="0"/>
                        <a:t>Goal</a:t>
                      </a:r>
                    </a:p>
                  </a:txBody>
                  <a:tcPr/>
                </a:tc>
                <a:tc>
                  <a:txBody>
                    <a:bodyPr/>
                    <a:lstStyle/>
                    <a:p>
                      <a:r>
                        <a:rPr lang="en-US" dirty="0"/>
                        <a:t>Strategy and sub-strategy</a:t>
                      </a:r>
                    </a:p>
                  </a:txBody>
                  <a:tcPr/>
                </a:tc>
                <a:tc>
                  <a:txBody>
                    <a:bodyPr/>
                    <a:lstStyle/>
                    <a:p>
                      <a:r>
                        <a:rPr lang="en-US" dirty="0"/>
                        <a:t>Name of resource or link</a:t>
                      </a:r>
                    </a:p>
                  </a:txBody>
                  <a:tcPr/>
                </a:tc>
                <a:tc>
                  <a:txBody>
                    <a:bodyPr/>
                    <a:lstStyle/>
                    <a:p>
                      <a:r>
                        <a:rPr lang="en-US" sz="1800" b="1" dirty="0">
                          <a:solidFill>
                            <a:schemeClr val="lt1"/>
                          </a:solidFill>
                          <a:effectLst/>
                          <a:latin typeface="+mn-lt"/>
                          <a:ea typeface="+mn-ea"/>
                          <a:cs typeface="+mn-cs"/>
                        </a:rPr>
                        <a:t>What are the strengths of the example strategy?</a:t>
                      </a:r>
                      <a:endParaRPr lang="en-US" dirty="0"/>
                    </a:p>
                  </a:txBody>
                  <a:tcPr/>
                </a:tc>
                <a:tc>
                  <a:txBody>
                    <a:bodyPr/>
                    <a:lstStyle/>
                    <a:p>
                      <a:r>
                        <a:rPr lang="en-US" sz="1800" b="1" dirty="0">
                          <a:solidFill>
                            <a:schemeClr val="lt1"/>
                          </a:solidFill>
                          <a:effectLst/>
                          <a:latin typeface="+mn-lt"/>
                          <a:ea typeface="+mn-ea"/>
                          <a:cs typeface="+mn-cs"/>
                        </a:rPr>
                        <a:t>What are some challenges with the example?</a:t>
                      </a:r>
                      <a:endParaRPr lang="en-US" dirty="0"/>
                    </a:p>
                  </a:txBody>
                  <a:tcPr/>
                </a:tc>
                <a:tc>
                  <a:txBody>
                    <a:bodyPr/>
                    <a:lstStyle/>
                    <a:p>
                      <a:r>
                        <a:rPr lang="en-US" sz="1800" b="1" dirty="0">
                          <a:solidFill>
                            <a:schemeClr val="lt1"/>
                          </a:solidFill>
                          <a:effectLst/>
                          <a:latin typeface="+mn-lt"/>
                          <a:ea typeface="+mn-ea"/>
                          <a:cs typeface="+mn-cs"/>
                        </a:rPr>
                        <a:t>What are some considerations to apply this your local context?</a:t>
                      </a:r>
                      <a:endParaRPr lang="en-US" dirty="0"/>
                    </a:p>
                  </a:txBody>
                  <a:tcPr/>
                </a:tc>
                <a:extLst>
                  <a:ext uri="{0D108BD9-81ED-4DB2-BD59-A6C34878D82A}">
                    <a16:rowId xmlns:a16="http://schemas.microsoft.com/office/drawing/2014/main" val="1673971864"/>
                  </a:ext>
                </a:extLst>
              </a:tr>
              <a:tr h="370840">
                <a:tc>
                  <a:txBody>
                    <a:bodyPr/>
                    <a:lstStyle/>
                    <a:p>
                      <a:r>
                        <a:rPr lang="en-US" i="0" dirty="0">
                          <a:solidFill>
                            <a:srgbClr val="386EA3"/>
                          </a:solidFill>
                        </a:rPr>
                        <a:t>Retain</a:t>
                      </a:r>
                    </a:p>
                  </a:txBody>
                  <a:tcPr/>
                </a:tc>
                <a:tc>
                  <a:txBody>
                    <a:bodyPr/>
                    <a:lstStyle/>
                    <a:p>
                      <a:r>
                        <a:rPr lang="en-US" sz="1800" i="1" dirty="0">
                          <a:solidFill>
                            <a:schemeClr val="dk1"/>
                          </a:solidFill>
                          <a:effectLst/>
                          <a:latin typeface="+mn-lt"/>
                          <a:ea typeface="+mn-ea"/>
                          <a:cs typeface="+mn-cs"/>
                        </a:rPr>
                        <a:t>Teaching and Learning Conditions; Diversity Equity &amp; Inclusion</a:t>
                      </a:r>
                      <a:endParaRPr lang="en-US" i="0" dirty="0">
                        <a:solidFill>
                          <a:srgbClr val="386EA3"/>
                        </a:solidFill>
                      </a:endParaRPr>
                    </a:p>
                  </a:txBody>
                  <a:tcPr/>
                </a:tc>
                <a:tc>
                  <a:txBody>
                    <a:bodyPr/>
                    <a:lstStyle/>
                    <a:p>
                      <a:r>
                        <a:rPr lang="en-US" sz="1800" i="0" dirty="0">
                          <a:solidFill>
                            <a:srgbClr val="386EA3"/>
                          </a:solidFill>
                          <a:effectLst/>
                          <a:latin typeface="+mn-lt"/>
                          <a:ea typeface="+mn-ea"/>
                          <a:cs typeface="+mn-cs"/>
                        </a:rPr>
                        <a:t>Culturally and Linguistically Diverse Students: What EPPs Need to Do to Support Teacher Learning</a:t>
                      </a:r>
                      <a:endParaRPr lang="en-US" i="0" dirty="0">
                        <a:solidFill>
                          <a:srgbClr val="386EA3"/>
                        </a:solidFill>
                      </a:endParaRPr>
                    </a:p>
                  </a:txBody>
                  <a:tcPr/>
                </a:tc>
                <a:tc>
                  <a:txBody>
                    <a:bodyPr/>
                    <a:lstStyle/>
                    <a:p>
                      <a:pPr marL="285750" lvl="0" indent="-285750">
                        <a:buFont typeface="Arial" panose="020B0604020202020204" pitchFamily="34" charset="0"/>
                        <a:buChar char="•"/>
                      </a:pPr>
                      <a:r>
                        <a:rPr lang="en-US" sz="1800" i="0" dirty="0">
                          <a:solidFill>
                            <a:srgbClr val="386EA3"/>
                          </a:solidFill>
                          <a:effectLst/>
                          <a:latin typeface="+mn-lt"/>
                          <a:ea typeface="+mn-ea"/>
                          <a:cs typeface="+mn-cs"/>
                        </a:rPr>
                        <a:t>Revisions to courses including adding a new course on intensive English learners (EL) and language-acquisition strategies</a:t>
                      </a:r>
                    </a:p>
                    <a:p>
                      <a:pPr marL="285750" indent="-285750">
                        <a:buFont typeface="Arial" panose="020B0604020202020204" pitchFamily="34" charset="0"/>
                        <a:buChar char="•"/>
                      </a:pPr>
                      <a:r>
                        <a:rPr lang="en-US" sz="1800" i="0" dirty="0">
                          <a:solidFill>
                            <a:srgbClr val="386EA3"/>
                          </a:solidFill>
                          <a:effectLst/>
                          <a:latin typeface="+mn-lt"/>
                          <a:ea typeface="+mn-ea"/>
                          <a:cs typeface="+mn-cs"/>
                        </a:rPr>
                        <a:t>Requiring clinical experience to include practice-based tutoring with ELs</a:t>
                      </a:r>
                      <a:endParaRPr lang="en-US" i="0" dirty="0">
                        <a:solidFill>
                          <a:srgbClr val="386EA3"/>
                        </a:solidFill>
                      </a:endParaRPr>
                    </a:p>
                  </a:txBody>
                  <a:tcPr/>
                </a:tc>
                <a:tc>
                  <a:txBody>
                    <a:bodyPr/>
                    <a:lstStyle/>
                    <a:p>
                      <a:pPr marL="285750" lvl="0" indent="-285750">
                        <a:buFont typeface="Arial" panose="020B0604020202020204" pitchFamily="34" charset="0"/>
                        <a:buChar char="•"/>
                      </a:pPr>
                      <a:r>
                        <a:rPr lang="en-US" sz="1800" i="0" dirty="0">
                          <a:solidFill>
                            <a:srgbClr val="386EA3"/>
                          </a:solidFill>
                          <a:effectLst/>
                          <a:latin typeface="+mn-lt"/>
                          <a:ea typeface="+mn-ea"/>
                          <a:cs typeface="+mn-cs"/>
                        </a:rPr>
                        <a:t>Will require buy-in from university leadership</a:t>
                      </a:r>
                    </a:p>
                    <a:p>
                      <a:pPr marL="285750" indent="-285750">
                        <a:buFont typeface="Arial" panose="020B0604020202020204" pitchFamily="34" charset="0"/>
                        <a:buChar char="•"/>
                      </a:pPr>
                      <a:r>
                        <a:rPr lang="en-US" sz="1800" i="0" dirty="0">
                          <a:solidFill>
                            <a:srgbClr val="386EA3"/>
                          </a:solidFill>
                          <a:effectLst/>
                          <a:latin typeface="+mn-lt"/>
                          <a:ea typeface="+mn-ea"/>
                          <a:cs typeface="+mn-cs"/>
                        </a:rPr>
                        <a:t>Additional resources</a:t>
                      </a:r>
                      <a:endParaRPr lang="en-US" i="0" dirty="0">
                        <a:solidFill>
                          <a:srgbClr val="386EA3"/>
                        </a:solidFill>
                      </a:endParaRPr>
                    </a:p>
                  </a:txBody>
                  <a:tcPr/>
                </a:tc>
                <a:tc>
                  <a:txBody>
                    <a:bodyPr/>
                    <a:lstStyle/>
                    <a:p>
                      <a:r>
                        <a:rPr lang="en-US" sz="1800" i="0" dirty="0">
                          <a:solidFill>
                            <a:srgbClr val="386EA3"/>
                          </a:solidFill>
                          <a:effectLst/>
                          <a:latin typeface="+mn-lt"/>
                          <a:ea typeface="+mn-ea"/>
                          <a:cs typeface="+mn-cs"/>
                        </a:rPr>
                        <a:t>Does not address all needs around culturally responsive instruction</a:t>
                      </a:r>
                      <a:endParaRPr lang="en-US" i="0" dirty="0">
                        <a:solidFill>
                          <a:srgbClr val="386EA3"/>
                        </a:solidFill>
                      </a:endParaRPr>
                    </a:p>
                  </a:txBody>
                  <a:tcPr/>
                </a:tc>
                <a:extLst>
                  <a:ext uri="{0D108BD9-81ED-4DB2-BD59-A6C34878D82A}">
                    <a16:rowId xmlns:a16="http://schemas.microsoft.com/office/drawing/2014/main" val="915844222"/>
                  </a:ext>
                </a:extLst>
              </a:tr>
            </a:tbl>
          </a:graphicData>
        </a:graphic>
      </p:graphicFrame>
      <p:sp>
        <p:nvSpPr>
          <p:cNvPr id="3" name="Slide Number Placeholder 2">
            <a:extLst>
              <a:ext uri="{FF2B5EF4-FFF2-40B4-BE49-F238E27FC236}">
                <a16:creationId xmlns:a16="http://schemas.microsoft.com/office/drawing/2014/main" id="{34F9764C-13A9-4A66-A55B-FD30A552034E}"/>
              </a:ext>
            </a:extLst>
          </p:cNvPr>
          <p:cNvSpPr>
            <a:spLocks noGrp="1"/>
          </p:cNvSpPr>
          <p:nvPr>
            <p:ph type="sldNum" sz="quarter" idx="7"/>
          </p:nvPr>
        </p:nvSpPr>
        <p:spPr/>
        <p:txBody>
          <a:bodyPr/>
          <a:lstStyle/>
          <a:p>
            <a:fld id="{B6F15528-21DE-4FAA-801E-634DDDAF4B2B}" type="slidenum">
              <a:rPr lang="en-US" smtClean="0"/>
              <a:pPr/>
              <a:t>111</a:t>
            </a:fld>
            <a:endParaRPr lang="en-US" dirty="0"/>
          </a:p>
        </p:txBody>
      </p:sp>
    </p:spTree>
    <p:extLst>
      <p:ext uri="{BB962C8B-B14F-4D97-AF65-F5344CB8AC3E}">
        <p14:creationId xmlns:p14="http://schemas.microsoft.com/office/powerpoint/2010/main" val="23259555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AFAE-D86C-41FD-8469-56304004D1B4}"/>
              </a:ext>
            </a:extLst>
          </p:cNvPr>
          <p:cNvSpPr>
            <a:spLocks noGrp="1"/>
          </p:cNvSpPr>
          <p:nvPr>
            <p:ph type="title"/>
          </p:nvPr>
        </p:nvSpPr>
        <p:spPr/>
        <p:txBody>
          <a:bodyPr/>
          <a:lstStyle/>
          <a:p>
            <a:r>
              <a:rPr lang="en-US" dirty="0"/>
              <a:t>Step 3. Review Initiatives Identified During Module 1: Landscape Analysis</a:t>
            </a:r>
          </a:p>
        </p:txBody>
      </p:sp>
      <p:sp>
        <p:nvSpPr>
          <p:cNvPr id="4" name="Content Placeholder 3">
            <a:extLst>
              <a:ext uri="{FF2B5EF4-FFF2-40B4-BE49-F238E27FC236}">
                <a16:creationId xmlns:a16="http://schemas.microsoft.com/office/drawing/2014/main" id="{DA38E316-F1AF-4162-BC93-F3907841E392}"/>
              </a:ext>
            </a:extLst>
          </p:cNvPr>
          <p:cNvSpPr>
            <a:spLocks noGrp="1"/>
          </p:cNvSpPr>
          <p:nvPr>
            <p:ph sz="quarter" idx="14"/>
          </p:nvPr>
        </p:nvSpPr>
        <p:spPr/>
        <p:txBody>
          <a:bodyPr/>
          <a:lstStyle/>
          <a:p>
            <a:r>
              <a:rPr lang="en-US" dirty="0"/>
              <a:t>Consider if there are any existing initiatives or efforts that aim to address your root cause.</a:t>
            </a:r>
          </a:p>
          <a:p>
            <a:r>
              <a:rPr lang="en-US" dirty="0"/>
              <a:t>Reflect on guiding questions to determine if you should expand or continuously improve efforts.</a:t>
            </a:r>
          </a:p>
          <a:p>
            <a:pPr lvl="1"/>
            <a:r>
              <a:rPr lang="en-US" dirty="0"/>
              <a:t>What outcomes did this effort achieve?</a:t>
            </a:r>
          </a:p>
          <a:p>
            <a:pPr lvl="1"/>
            <a:r>
              <a:rPr lang="en-US" dirty="0"/>
              <a:t>What changes could you make to continuously improve the effort to address the root cause?</a:t>
            </a:r>
          </a:p>
          <a:p>
            <a:pPr lvl="1"/>
            <a:r>
              <a:rPr lang="en-US" dirty="0"/>
              <a:t>What resources would you need?</a:t>
            </a:r>
          </a:p>
        </p:txBody>
      </p:sp>
      <p:sp>
        <p:nvSpPr>
          <p:cNvPr id="3" name="Slide Number Placeholder 2">
            <a:extLst>
              <a:ext uri="{FF2B5EF4-FFF2-40B4-BE49-F238E27FC236}">
                <a16:creationId xmlns:a16="http://schemas.microsoft.com/office/drawing/2014/main" id="{EF9339B8-E31F-4D92-98A4-7058ABA877A6}"/>
              </a:ext>
            </a:extLst>
          </p:cNvPr>
          <p:cNvSpPr>
            <a:spLocks noGrp="1"/>
          </p:cNvSpPr>
          <p:nvPr>
            <p:ph type="sldNum" sz="quarter" idx="7"/>
          </p:nvPr>
        </p:nvSpPr>
        <p:spPr/>
        <p:txBody>
          <a:bodyPr/>
          <a:lstStyle/>
          <a:p>
            <a:fld id="{B6F15528-21DE-4FAA-801E-634DDDAF4B2B}" type="slidenum">
              <a:rPr lang="en-US" smtClean="0"/>
              <a:pPr/>
              <a:t>112</a:t>
            </a:fld>
            <a:endParaRPr lang="en-US" dirty="0"/>
          </a:p>
        </p:txBody>
      </p:sp>
    </p:spTree>
    <p:extLst>
      <p:ext uri="{BB962C8B-B14F-4D97-AF65-F5344CB8AC3E}">
        <p14:creationId xmlns:p14="http://schemas.microsoft.com/office/powerpoint/2010/main" val="29428108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013A5-806D-D5F4-B0B7-7AEEA0A59F93}"/>
              </a:ext>
            </a:extLst>
          </p:cNvPr>
          <p:cNvSpPr>
            <a:spLocks noGrp="1"/>
          </p:cNvSpPr>
          <p:nvPr>
            <p:ph type="title"/>
          </p:nvPr>
        </p:nvSpPr>
        <p:spPr/>
        <p:txBody>
          <a:bodyPr/>
          <a:lstStyle/>
          <a:p>
            <a:r>
              <a:rPr lang="en-US" dirty="0"/>
              <a:t>Step 3 Example</a:t>
            </a:r>
          </a:p>
        </p:txBody>
      </p:sp>
      <p:graphicFrame>
        <p:nvGraphicFramePr>
          <p:cNvPr id="5" name="Content Placeholder 4">
            <a:extLst>
              <a:ext uri="{FF2B5EF4-FFF2-40B4-BE49-F238E27FC236}">
                <a16:creationId xmlns:a16="http://schemas.microsoft.com/office/drawing/2014/main" id="{98C02EE5-DEDD-A1B6-70CC-2FF126816224}"/>
              </a:ext>
            </a:extLst>
          </p:cNvPr>
          <p:cNvGraphicFramePr>
            <a:graphicFrameLocks noGrp="1"/>
          </p:cNvGraphicFramePr>
          <p:nvPr>
            <p:ph sz="quarter" idx="14"/>
          </p:nvPr>
        </p:nvGraphicFramePr>
        <p:xfrm>
          <a:off x="479425" y="1527175"/>
          <a:ext cx="10036175" cy="3474720"/>
        </p:xfrm>
        <a:graphic>
          <a:graphicData uri="http://schemas.openxmlformats.org/drawingml/2006/table">
            <a:tbl>
              <a:tblPr firstRow="1" bandRow="1">
                <a:tableStyleId>{5C22544A-7EE6-4342-B048-85BDC9FD1C3A}</a:tableStyleId>
              </a:tblPr>
              <a:tblGrid>
                <a:gridCol w="2007235">
                  <a:extLst>
                    <a:ext uri="{9D8B030D-6E8A-4147-A177-3AD203B41FA5}">
                      <a16:colId xmlns:a16="http://schemas.microsoft.com/office/drawing/2014/main" val="3472681824"/>
                    </a:ext>
                  </a:extLst>
                </a:gridCol>
                <a:gridCol w="2007235">
                  <a:extLst>
                    <a:ext uri="{9D8B030D-6E8A-4147-A177-3AD203B41FA5}">
                      <a16:colId xmlns:a16="http://schemas.microsoft.com/office/drawing/2014/main" val="630827917"/>
                    </a:ext>
                  </a:extLst>
                </a:gridCol>
                <a:gridCol w="2007235">
                  <a:extLst>
                    <a:ext uri="{9D8B030D-6E8A-4147-A177-3AD203B41FA5}">
                      <a16:colId xmlns:a16="http://schemas.microsoft.com/office/drawing/2014/main" val="4098342371"/>
                    </a:ext>
                  </a:extLst>
                </a:gridCol>
                <a:gridCol w="2007235">
                  <a:extLst>
                    <a:ext uri="{9D8B030D-6E8A-4147-A177-3AD203B41FA5}">
                      <a16:colId xmlns:a16="http://schemas.microsoft.com/office/drawing/2014/main" val="154161005"/>
                    </a:ext>
                  </a:extLst>
                </a:gridCol>
                <a:gridCol w="2007235">
                  <a:extLst>
                    <a:ext uri="{9D8B030D-6E8A-4147-A177-3AD203B41FA5}">
                      <a16:colId xmlns:a16="http://schemas.microsoft.com/office/drawing/2014/main" val="1512584366"/>
                    </a:ext>
                  </a:extLst>
                </a:gridCol>
              </a:tblGrid>
              <a:tr h="370840">
                <a:tc>
                  <a:txBody>
                    <a:bodyPr/>
                    <a:lstStyle/>
                    <a:p>
                      <a:r>
                        <a:rPr lang="en-US" dirty="0"/>
                        <a:t>Goal</a:t>
                      </a:r>
                    </a:p>
                  </a:txBody>
                  <a:tcPr/>
                </a:tc>
                <a:tc>
                  <a:txBody>
                    <a:bodyPr/>
                    <a:lstStyle/>
                    <a:p>
                      <a:r>
                        <a:rPr lang="en-US" dirty="0"/>
                        <a:t>Strategy from Landscape Analysis</a:t>
                      </a:r>
                    </a:p>
                  </a:txBody>
                  <a:tcPr/>
                </a:tc>
                <a:tc>
                  <a:txBody>
                    <a:bodyPr/>
                    <a:lstStyle/>
                    <a:p>
                      <a:r>
                        <a:rPr lang="en-US" dirty="0"/>
                        <a:t>What outcomes did this effort achieve?</a:t>
                      </a:r>
                    </a:p>
                  </a:txBody>
                  <a:tcPr/>
                </a:tc>
                <a:tc>
                  <a:txBody>
                    <a:bodyPr/>
                    <a:lstStyle/>
                    <a:p>
                      <a:r>
                        <a:rPr lang="en-US" dirty="0"/>
                        <a:t>What changes could you make to continuously improve the effort to address the root cause?</a:t>
                      </a:r>
                    </a:p>
                  </a:txBody>
                  <a:tcPr/>
                </a:tc>
                <a:tc>
                  <a:txBody>
                    <a:bodyPr/>
                    <a:lstStyle/>
                    <a:p>
                      <a:r>
                        <a:rPr lang="en-US" dirty="0"/>
                        <a:t>What resources would you need? </a:t>
                      </a:r>
                    </a:p>
                  </a:txBody>
                  <a:tcPr/>
                </a:tc>
                <a:extLst>
                  <a:ext uri="{0D108BD9-81ED-4DB2-BD59-A6C34878D82A}">
                    <a16:rowId xmlns:a16="http://schemas.microsoft.com/office/drawing/2014/main" val="1654952820"/>
                  </a:ext>
                </a:extLst>
              </a:tr>
              <a:tr h="370840">
                <a:tc>
                  <a:txBody>
                    <a:bodyPr/>
                    <a:lstStyle/>
                    <a:p>
                      <a:r>
                        <a:rPr lang="en-US" dirty="0"/>
                        <a:t>Prepare</a:t>
                      </a:r>
                    </a:p>
                  </a:txBody>
                  <a:tcPr/>
                </a:tc>
                <a:tc>
                  <a:txBody>
                    <a:bodyPr/>
                    <a:lstStyle/>
                    <a:p>
                      <a:r>
                        <a:rPr lang="en-US" dirty="0"/>
                        <a:t>Professional Learning Community for faculty focused on diversity, equity, and inclusion</a:t>
                      </a:r>
                    </a:p>
                  </a:txBody>
                  <a:tcPr/>
                </a:tc>
                <a:tc>
                  <a:txBody>
                    <a:bodyPr/>
                    <a:lstStyle/>
                    <a:p>
                      <a:r>
                        <a:rPr lang="en-US" dirty="0"/>
                        <a:t>Positive feedback from faculty surveys on increased knowledge of DEI practices</a:t>
                      </a:r>
                    </a:p>
                  </a:txBody>
                  <a:tcPr/>
                </a:tc>
                <a:tc>
                  <a:txBody>
                    <a:bodyPr/>
                    <a:lstStyle/>
                    <a:p>
                      <a:r>
                        <a:rPr lang="en-US" dirty="0"/>
                        <a:t>Expand efforts to replicate PLC with teacher candidates</a:t>
                      </a:r>
                    </a:p>
                  </a:txBody>
                  <a:tcPr/>
                </a:tc>
                <a:tc>
                  <a:txBody>
                    <a:bodyPr/>
                    <a:lstStyle/>
                    <a:p>
                      <a:pPr marL="285750" indent="-285750">
                        <a:buFont typeface="Arial" panose="020B0604020202020204" pitchFamily="34" charset="0"/>
                        <a:buChar char="•"/>
                      </a:pPr>
                      <a:r>
                        <a:rPr lang="en-US" dirty="0"/>
                        <a:t>Staff/faculty to facilitate</a:t>
                      </a:r>
                    </a:p>
                    <a:p>
                      <a:pPr marL="285750" indent="-285750">
                        <a:buFont typeface="Arial" panose="020B0604020202020204" pitchFamily="34" charset="0"/>
                        <a:buChar char="•"/>
                      </a:pPr>
                      <a:r>
                        <a:rPr lang="en-US" dirty="0"/>
                        <a:t>Efforts to promote</a:t>
                      </a:r>
                    </a:p>
                  </a:txBody>
                  <a:tcPr/>
                </a:tc>
                <a:extLst>
                  <a:ext uri="{0D108BD9-81ED-4DB2-BD59-A6C34878D82A}">
                    <a16:rowId xmlns:a16="http://schemas.microsoft.com/office/drawing/2014/main" val="3600615616"/>
                  </a:ext>
                </a:extLst>
              </a:tr>
            </a:tbl>
          </a:graphicData>
        </a:graphic>
      </p:graphicFrame>
      <p:sp>
        <p:nvSpPr>
          <p:cNvPr id="4" name="Slide Number Placeholder 3">
            <a:extLst>
              <a:ext uri="{FF2B5EF4-FFF2-40B4-BE49-F238E27FC236}">
                <a16:creationId xmlns:a16="http://schemas.microsoft.com/office/drawing/2014/main" id="{5F17B661-CF25-19BB-2753-617D88F89984}"/>
              </a:ext>
            </a:extLst>
          </p:cNvPr>
          <p:cNvSpPr>
            <a:spLocks noGrp="1"/>
          </p:cNvSpPr>
          <p:nvPr>
            <p:ph type="sldNum" sz="quarter" idx="7"/>
          </p:nvPr>
        </p:nvSpPr>
        <p:spPr/>
        <p:txBody>
          <a:bodyPr/>
          <a:lstStyle/>
          <a:p>
            <a:fld id="{B6F15528-21DE-4FAA-801E-634DDDAF4B2B}" type="slidenum">
              <a:rPr lang="en-US" smtClean="0"/>
              <a:pPr/>
              <a:t>113</a:t>
            </a:fld>
            <a:endParaRPr lang="en-US" dirty="0"/>
          </a:p>
        </p:txBody>
      </p:sp>
    </p:spTree>
    <p:extLst>
      <p:ext uri="{BB962C8B-B14F-4D97-AF65-F5344CB8AC3E}">
        <p14:creationId xmlns:p14="http://schemas.microsoft.com/office/powerpoint/2010/main" val="6508983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B55D-1621-40FF-BFB1-D850B6720EE0}"/>
              </a:ext>
            </a:extLst>
          </p:cNvPr>
          <p:cNvSpPr>
            <a:spLocks noGrp="1"/>
          </p:cNvSpPr>
          <p:nvPr>
            <p:ph type="title"/>
          </p:nvPr>
        </p:nvSpPr>
        <p:spPr/>
        <p:txBody>
          <a:bodyPr/>
          <a:lstStyle/>
          <a:p>
            <a:r>
              <a:rPr lang="en-US" dirty="0"/>
              <a:t>Step 4. Select Strategies</a:t>
            </a:r>
          </a:p>
        </p:txBody>
      </p:sp>
      <p:sp>
        <p:nvSpPr>
          <p:cNvPr id="4" name="Slide Number Placeholder 3">
            <a:extLst>
              <a:ext uri="{FF2B5EF4-FFF2-40B4-BE49-F238E27FC236}">
                <a16:creationId xmlns:a16="http://schemas.microsoft.com/office/drawing/2014/main" id="{95ACE5C1-041D-4FB1-A4B5-DFFF3C86F5EE}"/>
              </a:ext>
            </a:extLst>
          </p:cNvPr>
          <p:cNvSpPr>
            <a:spLocks noGrp="1"/>
          </p:cNvSpPr>
          <p:nvPr>
            <p:ph type="sldNum" sz="quarter" idx="7"/>
          </p:nvPr>
        </p:nvSpPr>
        <p:spPr/>
        <p:txBody>
          <a:bodyPr/>
          <a:lstStyle/>
          <a:p>
            <a:fld id="{B6F15528-21DE-4FAA-801E-634DDDAF4B2B}" type="slidenum">
              <a:rPr lang="en-US" smtClean="0"/>
              <a:pPr/>
              <a:t>114</a:t>
            </a:fld>
            <a:endParaRPr lang="en-US" dirty="0"/>
          </a:p>
        </p:txBody>
      </p:sp>
      <p:sp>
        <p:nvSpPr>
          <p:cNvPr id="3" name="Content Placeholder 2">
            <a:extLst>
              <a:ext uri="{FF2B5EF4-FFF2-40B4-BE49-F238E27FC236}">
                <a16:creationId xmlns:a16="http://schemas.microsoft.com/office/drawing/2014/main" id="{68281124-806E-4A17-BF41-471EB837BB37}"/>
              </a:ext>
            </a:extLst>
          </p:cNvPr>
          <p:cNvSpPr>
            <a:spLocks noGrp="1"/>
          </p:cNvSpPr>
          <p:nvPr>
            <p:ph sz="quarter" idx="14"/>
          </p:nvPr>
        </p:nvSpPr>
        <p:spPr/>
        <p:txBody>
          <a:bodyPr/>
          <a:lstStyle/>
          <a:p>
            <a:r>
              <a:rPr lang="en-US" dirty="0"/>
              <a:t>Select your top three strategies/ initiatives</a:t>
            </a:r>
          </a:p>
          <a:p>
            <a:r>
              <a:rPr lang="en-US" dirty="0"/>
              <a:t>Consider initiatives from landscape analysis and example strategies you explored</a:t>
            </a:r>
          </a:p>
          <a:p>
            <a:r>
              <a:rPr lang="en-US" dirty="0"/>
              <a:t>Strategies and/or initiatives will be the focus on the team action plan</a:t>
            </a:r>
          </a:p>
        </p:txBody>
      </p:sp>
    </p:spTree>
    <p:extLst>
      <p:ext uri="{BB962C8B-B14F-4D97-AF65-F5344CB8AC3E}">
        <p14:creationId xmlns:p14="http://schemas.microsoft.com/office/powerpoint/2010/main" val="33782963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F39E27-B16F-43E6-AE01-CD3C1A983D38}"/>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B9F197AB-E308-46CA-B644-5AF4D016FA54}"/>
              </a:ext>
            </a:extLst>
          </p:cNvPr>
          <p:cNvSpPr>
            <a:spLocks noGrp="1"/>
          </p:cNvSpPr>
          <p:nvPr>
            <p:ph type="title"/>
          </p:nvPr>
        </p:nvSpPr>
        <p:spPr/>
        <p:txBody>
          <a:bodyPr/>
          <a:lstStyle/>
          <a:p>
            <a:r>
              <a:rPr lang="en-US" dirty="0"/>
              <a:t>Next Steps</a:t>
            </a:r>
          </a:p>
        </p:txBody>
      </p:sp>
      <p:sp>
        <p:nvSpPr>
          <p:cNvPr id="4" name="Slide Number Placeholder 3">
            <a:extLst>
              <a:ext uri="{FF2B5EF4-FFF2-40B4-BE49-F238E27FC236}">
                <a16:creationId xmlns:a16="http://schemas.microsoft.com/office/drawing/2014/main" id="{7858647E-54ED-4408-B4C3-D588AA4B0C6F}"/>
              </a:ext>
            </a:extLst>
          </p:cNvPr>
          <p:cNvSpPr>
            <a:spLocks noGrp="1"/>
          </p:cNvSpPr>
          <p:nvPr>
            <p:ph type="sldNum" sz="quarter" idx="7"/>
          </p:nvPr>
        </p:nvSpPr>
        <p:spPr/>
        <p:txBody>
          <a:bodyPr/>
          <a:lstStyle/>
          <a:p>
            <a:fld id="{B6F15528-21DE-4FAA-801E-634DDDAF4B2B}" type="slidenum">
              <a:rPr lang="en-US" smtClean="0"/>
              <a:pPr/>
              <a:t>115</a:t>
            </a:fld>
            <a:endParaRPr lang="en-US" dirty="0"/>
          </a:p>
        </p:txBody>
      </p:sp>
    </p:spTree>
    <p:extLst>
      <p:ext uri="{BB962C8B-B14F-4D97-AF65-F5344CB8AC3E}">
        <p14:creationId xmlns:p14="http://schemas.microsoft.com/office/powerpoint/2010/main" val="735169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5375-8D4C-1609-41BC-933486FF1A59}"/>
              </a:ext>
            </a:extLst>
          </p:cNvPr>
          <p:cNvSpPr>
            <a:spLocks noGrp="1"/>
          </p:cNvSpPr>
          <p:nvPr>
            <p:ph type="title"/>
          </p:nvPr>
        </p:nvSpPr>
        <p:spPr/>
        <p:txBody>
          <a:bodyPr anchor="ctr">
            <a:normAutofit fontScale="90000"/>
          </a:bodyPr>
          <a:lstStyle/>
          <a:p>
            <a:r>
              <a:rPr lang="en-US" dirty="0"/>
              <a:t>Strengthening the Colorado Educator Workforce Pipeline Modules</a:t>
            </a:r>
          </a:p>
        </p:txBody>
      </p:sp>
      <p:sp>
        <p:nvSpPr>
          <p:cNvPr id="4" name="Slide Number Placeholder 3">
            <a:extLst>
              <a:ext uri="{FF2B5EF4-FFF2-40B4-BE49-F238E27FC236}">
                <a16:creationId xmlns:a16="http://schemas.microsoft.com/office/drawing/2014/main" id="{6BB6EDA9-85EC-CB96-FC97-35DA3956F502}"/>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116</a:t>
            </a:fld>
            <a:endParaRPr lang="en-US" dirty="0"/>
          </a:p>
        </p:txBody>
      </p:sp>
      <p:graphicFrame>
        <p:nvGraphicFramePr>
          <p:cNvPr id="7" name="Content Placeholder 2" descr="Module 1: Landscape Analysis; Module 2: Data Analysis; Module 3: Root Cause Analysis; Module 4: Select Strategies; Module 5: Action Planning">
            <a:extLst>
              <a:ext uri="{FF2B5EF4-FFF2-40B4-BE49-F238E27FC236}">
                <a16:creationId xmlns:a16="http://schemas.microsoft.com/office/drawing/2014/main" id="{C2964F9F-0CA0-4CCB-88B6-096999829864}"/>
              </a:ext>
            </a:extLst>
          </p:cNvPr>
          <p:cNvGraphicFramePr>
            <a:graphicFrameLocks/>
          </p:cNvGraphicFramePr>
          <p:nvPr>
            <p:extLst>
              <p:ext uri="{D42A27DB-BD31-4B8C-83A1-F6EECF244321}">
                <p14:modId xmlns:p14="http://schemas.microsoft.com/office/powerpoint/2010/main" val="3104947762"/>
              </p:ext>
            </p:extLst>
          </p:nvPr>
        </p:nvGraphicFramePr>
        <p:xfrm>
          <a:off x="1469355" y="1527175"/>
          <a:ext cx="7596792"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675DCD7A-ACDA-47F4-99E4-B1D3389B2FD2}"/>
              </a:ext>
              <a:ext uri="{C183D7F6-B498-43B3-948B-1728B52AA6E4}">
                <adec:decorative xmlns:adec="http://schemas.microsoft.com/office/drawing/2017/decorative" val="1"/>
              </a:ext>
            </a:extLst>
          </p:cNvPr>
          <p:cNvSpPr/>
          <p:nvPr/>
        </p:nvSpPr>
        <p:spPr>
          <a:xfrm>
            <a:off x="630794" y="4967739"/>
            <a:ext cx="687919" cy="4129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0642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A29495B-4BF5-4583-BC21-CA65F12DD137}"/>
              </a:ext>
            </a:extLst>
          </p:cNvPr>
          <p:cNvSpPr>
            <a:spLocks noGrp="1"/>
          </p:cNvSpPr>
          <p:nvPr>
            <p:ph type="title"/>
          </p:nvPr>
        </p:nvSpPr>
        <p:spPr/>
        <p:txBody>
          <a:bodyPr/>
          <a:lstStyle/>
          <a:p>
            <a:r>
              <a:rPr lang="en-US" dirty="0"/>
              <a:t>References</a:t>
            </a:r>
          </a:p>
        </p:txBody>
      </p:sp>
      <p:sp>
        <p:nvSpPr>
          <p:cNvPr id="15" name="Content Placeholder 14">
            <a:extLst>
              <a:ext uri="{FF2B5EF4-FFF2-40B4-BE49-F238E27FC236}">
                <a16:creationId xmlns:a16="http://schemas.microsoft.com/office/drawing/2014/main" id="{89844932-585A-4D1A-8885-4E1758CEDDCB}"/>
              </a:ext>
            </a:extLst>
          </p:cNvPr>
          <p:cNvSpPr>
            <a:spLocks noGrp="1"/>
          </p:cNvSpPr>
          <p:nvPr>
            <p:ph sz="quarter" idx="14"/>
          </p:nvPr>
        </p:nvSpPr>
        <p:spPr>
          <a:xfrm>
            <a:off x="479425" y="1225550"/>
            <a:ext cx="10036174" cy="4579827"/>
          </a:xfrm>
        </p:spPr>
        <p:txBody>
          <a:bodyPr>
            <a:noAutofit/>
          </a:bodyPr>
          <a:lstStyle/>
          <a:p>
            <a:pPr marL="457200" indent="-457200">
              <a:buNone/>
            </a:pPr>
            <a:r>
              <a:rPr lang="en-US" sz="1800" dirty="0"/>
              <a:t>Collaborative for Effective Educator Development, Accountability, and Reform Center. (n.d.) </a:t>
            </a:r>
            <a:r>
              <a:rPr lang="en-US" sz="1800" i="1" dirty="0"/>
              <a:t>Shortage strategy selection tool</a:t>
            </a:r>
            <a:r>
              <a:rPr lang="en-US" sz="1800" dirty="0"/>
              <a:t>. </a:t>
            </a:r>
            <a:r>
              <a:rPr lang="en-US" sz="1800" dirty="0">
                <a:hlinkClick r:id="rId3"/>
              </a:rPr>
              <a:t>https://ceedar.education.ufl.edu/gtl-selection-home/</a:t>
            </a:r>
            <a:endParaRPr lang="en-US" sz="1800" dirty="0"/>
          </a:p>
          <a:p>
            <a:pPr marL="457200" indent="-457200">
              <a:buNone/>
            </a:pPr>
            <a:r>
              <a:rPr lang="en-US" sz="1800" dirty="0"/>
              <a:t>Guiden, A., &amp; Giffin, J. (2021). </a:t>
            </a:r>
            <a:r>
              <a:rPr lang="en-US" sz="1800" i="1" dirty="0"/>
              <a:t>Addressing educator workforce shortages: Colorado bright spots</a:t>
            </a:r>
            <a:r>
              <a:rPr lang="en-US" sz="1800" dirty="0"/>
              <a:t>. Region 12 Comprehensive Center. </a:t>
            </a:r>
            <a:r>
              <a:rPr lang="en-US" sz="1800" dirty="0">
                <a:hlinkClick r:id="rId4"/>
              </a:rPr>
              <a:t>https://region12cc.org/wp-content/uploads/2021/11/Colorado-Bright-Spots_508.pdf</a:t>
            </a:r>
            <a:r>
              <a:rPr lang="en-US" sz="1800" dirty="0"/>
              <a:t> </a:t>
            </a:r>
          </a:p>
          <a:p>
            <a:pPr marL="457200" indent="-457200">
              <a:buNone/>
            </a:pPr>
            <a:endParaRPr lang="en-US" sz="1800" dirty="0"/>
          </a:p>
          <a:p>
            <a:pPr marL="457200" indent="-457200">
              <a:buNone/>
            </a:pPr>
            <a:endParaRPr lang="en-US" sz="1800" dirty="0"/>
          </a:p>
        </p:txBody>
      </p:sp>
      <p:sp>
        <p:nvSpPr>
          <p:cNvPr id="13" name="Slide Number Placeholder 12">
            <a:extLst>
              <a:ext uri="{FF2B5EF4-FFF2-40B4-BE49-F238E27FC236}">
                <a16:creationId xmlns:a16="http://schemas.microsoft.com/office/drawing/2014/main" id="{5F70CCD7-FB71-4B60-A3C2-832685AEE814}"/>
              </a:ext>
            </a:extLst>
          </p:cNvPr>
          <p:cNvSpPr>
            <a:spLocks noGrp="1"/>
          </p:cNvSpPr>
          <p:nvPr>
            <p:ph type="sldNum" sz="quarter" idx="7"/>
          </p:nvPr>
        </p:nvSpPr>
        <p:spPr/>
        <p:txBody>
          <a:bodyPr/>
          <a:lstStyle/>
          <a:p>
            <a:fld id="{BA8CF1B3-96A0-D24B-B5C9-B5B93FF4523E}" type="slidenum">
              <a:rPr lang="en-US" smtClean="0"/>
              <a:pPr/>
              <a:t>117</a:t>
            </a:fld>
            <a:endParaRPr lang="en-US" dirty="0"/>
          </a:p>
        </p:txBody>
      </p:sp>
    </p:spTree>
    <p:extLst>
      <p:ext uri="{BB962C8B-B14F-4D97-AF65-F5344CB8AC3E}">
        <p14:creationId xmlns:p14="http://schemas.microsoft.com/office/powerpoint/2010/main" val="24851650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7"/>
          </p:nvPr>
        </p:nvSpPr>
        <p:spPr/>
        <p:txBody>
          <a:bodyPr/>
          <a:lstStyle/>
          <a:p>
            <a:fld id="{B6F15528-21DE-4FAA-801E-634DDDAF4B2B}" type="slidenum">
              <a:rPr lang="en-US" smtClean="0"/>
              <a:pPr/>
              <a:t>118</a:t>
            </a:fld>
            <a:endParaRPr lang="en-US" dirty="0"/>
          </a:p>
        </p:txBody>
      </p:sp>
    </p:spTree>
    <p:extLst>
      <p:ext uri="{BB962C8B-B14F-4D97-AF65-F5344CB8AC3E}">
        <p14:creationId xmlns:p14="http://schemas.microsoft.com/office/powerpoint/2010/main" val="25909364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3C912-EB7C-40D0-8E16-B37E8D02A152}"/>
              </a:ext>
            </a:extLst>
          </p:cNvPr>
          <p:cNvSpPr>
            <a:spLocks noGrp="1"/>
          </p:cNvSpPr>
          <p:nvPr>
            <p:ph type="title"/>
          </p:nvPr>
        </p:nvSpPr>
        <p:spPr/>
        <p:txBody>
          <a:bodyPr/>
          <a:lstStyle/>
          <a:p>
            <a:r>
              <a:rPr lang="en-US" dirty="0"/>
              <a:t>Module 5:</a:t>
            </a:r>
            <a:br>
              <a:rPr lang="en-US" dirty="0"/>
            </a:br>
            <a:r>
              <a:rPr lang="en-US" dirty="0"/>
              <a:t>Action Planning</a:t>
            </a:r>
          </a:p>
        </p:txBody>
      </p:sp>
      <p:sp>
        <p:nvSpPr>
          <p:cNvPr id="2" name="Slide Number Placeholder 1">
            <a:extLst>
              <a:ext uri="{FF2B5EF4-FFF2-40B4-BE49-F238E27FC236}">
                <a16:creationId xmlns:a16="http://schemas.microsoft.com/office/drawing/2014/main" id="{2A46641E-4131-4946-9B70-94060E650094}"/>
              </a:ext>
            </a:extLst>
          </p:cNvPr>
          <p:cNvSpPr>
            <a:spLocks noGrp="1"/>
          </p:cNvSpPr>
          <p:nvPr>
            <p:ph type="sldNum" sz="quarter" idx="7"/>
          </p:nvPr>
        </p:nvSpPr>
        <p:spPr/>
        <p:txBody>
          <a:bodyPr/>
          <a:lstStyle/>
          <a:p>
            <a:fld id="{B6F15528-21DE-4FAA-801E-634DDDAF4B2B}" type="slidenum">
              <a:rPr lang="en-US" smtClean="0"/>
              <a:pPr/>
              <a:t>119</a:t>
            </a:fld>
            <a:endParaRPr lang="en-US" dirty="0"/>
          </a:p>
        </p:txBody>
      </p:sp>
    </p:spTree>
    <p:extLst>
      <p:ext uri="{BB962C8B-B14F-4D97-AF65-F5344CB8AC3E}">
        <p14:creationId xmlns:p14="http://schemas.microsoft.com/office/powerpoint/2010/main" val="1573522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FF7F-4413-4319-B911-4EBBAA569979}"/>
              </a:ext>
            </a:extLst>
          </p:cNvPr>
          <p:cNvSpPr>
            <a:spLocks noGrp="1"/>
          </p:cNvSpPr>
          <p:nvPr>
            <p:ph type="title"/>
          </p:nvPr>
        </p:nvSpPr>
        <p:spPr/>
        <p:txBody>
          <a:bodyPr anchor="ctr">
            <a:normAutofit/>
          </a:bodyPr>
          <a:lstStyle/>
          <a:p>
            <a:r>
              <a:rPr lang="en-US" dirty="0"/>
              <a:t>Colorado Educator Shortage Context</a:t>
            </a:r>
          </a:p>
        </p:txBody>
      </p:sp>
      <p:sp>
        <p:nvSpPr>
          <p:cNvPr id="6" name="Slide Number Placeholder 3">
            <a:extLst>
              <a:ext uri="{FF2B5EF4-FFF2-40B4-BE49-F238E27FC236}">
                <a16:creationId xmlns:a16="http://schemas.microsoft.com/office/drawing/2014/main" id="{541D171E-345E-4C6D-9A3E-25F4F75F3754}"/>
              </a:ext>
            </a:extLst>
          </p:cNvPr>
          <p:cNvSpPr>
            <a:spLocks noGrp="1"/>
          </p:cNvSpPr>
          <p:nvPr>
            <p:ph type="sldNum" sz="quarter" idx="7"/>
          </p:nvPr>
        </p:nvSpPr>
        <p:spPr/>
        <p:txBody>
          <a:bodyPr anchor="b">
            <a:normAutofit/>
          </a:bodyPr>
          <a:lstStyle/>
          <a:p>
            <a:pPr marL="0" marR="0" lvl="0" indent="0" defTabSz="914400" rtl="0" eaLnBrk="1" fontAlgn="auto" latinLnBrk="0" hangingPunct="1">
              <a:spcBef>
                <a:spcPts val="0"/>
              </a:spcBef>
              <a:spcAft>
                <a:spcPts val="600"/>
              </a:spcAft>
              <a:buClrTx/>
              <a:buSzTx/>
              <a:buFontTx/>
              <a:buNone/>
              <a:tabLst/>
              <a:defRPr/>
            </a:pPr>
            <a:fld id="{C479D5F6-EDCB-402A-AC08-4943A1820E8F}"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12</a:t>
            </a:fld>
            <a:endParaRPr kumimoji="0" lang="en-US" b="0" i="0" u="none" strike="noStrike" kern="1200" cap="none" spc="0" normalizeH="0" baseline="0" noProof="0" dirty="0">
              <a:ln>
                <a:noFill/>
              </a:ln>
              <a:effectLst/>
              <a:uLnTx/>
              <a:uFillTx/>
            </a:endParaRPr>
          </a:p>
        </p:txBody>
      </p:sp>
      <p:sp>
        <p:nvSpPr>
          <p:cNvPr id="7" name="TextBox 6">
            <a:extLst>
              <a:ext uri="{FF2B5EF4-FFF2-40B4-BE49-F238E27FC236}">
                <a16:creationId xmlns:a16="http://schemas.microsoft.com/office/drawing/2014/main" id="{DB6BF7F1-B7DF-4DAD-8173-0DFB5C4E38B1}"/>
              </a:ext>
            </a:extLst>
          </p:cNvPr>
          <p:cNvSpPr txBox="1"/>
          <p:nvPr/>
        </p:nvSpPr>
        <p:spPr>
          <a:xfrm>
            <a:off x="7391400" y="5334000"/>
            <a:ext cx="42346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386EA3"/>
                </a:solidFill>
                <a:latin typeface="Calibri" panose="020F0502020204030204"/>
              </a:rPr>
              <a:t>(</a:t>
            </a:r>
            <a:r>
              <a:rPr kumimoji="0" lang="en-US" sz="1200" b="0" i="0" u="none" strike="noStrike" kern="1200" cap="none" spc="0" normalizeH="0" baseline="0" noProof="0" dirty="0">
                <a:ln>
                  <a:noFill/>
                </a:ln>
                <a:solidFill>
                  <a:srgbClr val="386EA3"/>
                </a:solidFill>
                <a:effectLst/>
                <a:uLnTx/>
                <a:uFillTx/>
                <a:latin typeface="Calibri" panose="020F0502020204030204"/>
                <a:ea typeface="+mn-ea"/>
                <a:cs typeface="+mn-cs"/>
              </a:rPr>
              <a:t>Colorado Department of Education, 2024)</a:t>
            </a:r>
          </a:p>
        </p:txBody>
      </p:sp>
      <p:graphicFrame>
        <p:nvGraphicFramePr>
          <p:cNvPr id="8" name="Table 7">
            <a:extLst>
              <a:ext uri="{FF2B5EF4-FFF2-40B4-BE49-F238E27FC236}">
                <a16:creationId xmlns:a16="http://schemas.microsoft.com/office/drawing/2014/main" id="{E2A0687D-05EE-46FD-8154-D7FF32147B91}"/>
              </a:ext>
            </a:extLst>
          </p:cNvPr>
          <p:cNvGraphicFramePr>
            <a:graphicFrameLocks/>
          </p:cNvGraphicFramePr>
          <p:nvPr/>
        </p:nvGraphicFramePr>
        <p:xfrm>
          <a:off x="655319" y="1615830"/>
          <a:ext cx="10881361" cy="3626340"/>
        </p:xfrm>
        <a:graphic>
          <a:graphicData uri="http://schemas.openxmlformats.org/drawingml/2006/table">
            <a:tbl>
              <a:tblPr firstRow="1" bandRow="1" bandCol="1">
                <a:tableStyleId>{69012ECD-51FC-41F1-AA8D-1B2483CD663E}</a:tableStyleId>
              </a:tblPr>
              <a:tblGrid>
                <a:gridCol w="3605530">
                  <a:extLst>
                    <a:ext uri="{9D8B030D-6E8A-4147-A177-3AD203B41FA5}">
                      <a16:colId xmlns:a16="http://schemas.microsoft.com/office/drawing/2014/main" val="3354496810"/>
                    </a:ext>
                  </a:extLst>
                </a:gridCol>
                <a:gridCol w="2425277">
                  <a:extLst>
                    <a:ext uri="{9D8B030D-6E8A-4147-A177-3AD203B41FA5}">
                      <a16:colId xmlns:a16="http://schemas.microsoft.com/office/drawing/2014/main" val="616917881"/>
                    </a:ext>
                  </a:extLst>
                </a:gridCol>
                <a:gridCol w="2425277">
                  <a:extLst>
                    <a:ext uri="{9D8B030D-6E8A-4147-A177-3AD203B41FA5}">
                      <a16:colId xmlns:a16="http://schemas.microsoft.com/office/drawing/2014/main" val="2005805283"/>
                    </a:ext>
                  </a:extLst>
                </a:gridCol>
                <a:gridCol w="2425277">
                  <a:extLst>
                    <a:ext uri="{9D8B030D-6E8A-4147-A177-3AD203B41FA5}">
                      <a16:colId xmlns:a16="http://schemas.microsoft.com/office/drawing/2014/main" val="1981707306"/>
                    </a:ext>
                  </a:extLst>
                </a:gridCol>
              </a:tblGrid>
              <a:tr h="0">
                <a:tc>
                  <a:txBody>
                    <a:bodyPr/>
                    <a:lstStyle/>
                    <a:p>
                      <a:endParaRPr lang="en-US" sz="2400" dirty="0"/>
                    </a:p>
                  </a:txBody>
                  <a:tcPr/>
                </a:tc>
                <a:tc>
                  <a:txBody>
                    <a:bodyPr/>
                    <a:lstStyle/>
                    <a:p>
                      <a:pPr algn="ctr"/>
                      <a:r>
                        <a:rPr lang="en-US" sz="2400" b="1" dirty="0">
                          <a:solidFill>
                            <a:srgbClr val="FFFFFF"/>
                          </a:solidFill>
                        </a:rPr>
                        <a:t>2020–2021​</a:t>
                      </a:r>
                    </a:p>
                  </a:txBody>
                  <a:tcPr marL="397715" marR="238630" marT="238630" marB="238630"/>
                </a:tc>
                <a:tc>
                  <a:txBody>
                    <a:bodyPr/>
                    <a:lstStyle/>
                    <a:p>
                      <a:pPr algn="ctr"/>
                      <a:r>
                        <a:rPr lang="en-US" sz="2400" b="1" dirty="0">
                          <a:solidFill>
                            <a:srgbClr val="FFFFFF"/>
                          </a:solidFill>
                        </a:rPr>
                        <a:t>2021–2022</a:t>
                      </a:r>
                    </a:p>
                  </a:txBody>
                  <a:tcPr marL="397715" marR="238630" marT="238630" marB="238630"/>
                </a:tc>
                <a:tc>
                  <a:txBody>
                    <a:bodyPr/>
                    <a:lstStyle/>
                    <a:p>
                      <a:pPr algn="ctr"/>
                      <a:r>
                        <a:rPr lang="en-US" sz="2400" b="1" dirty="0">
                          <a:solidFill>
                            <a:srgbClr val="FFFFFF"/>
                          </a:solidFill>
                        </a:rPr>
                        <a:t>2022–2023</a:t>
                      </a:r>
                    </a:p>
                  </a:txBody>
                  <a:tcPr marL="397715" marR="238630" marT="238630" marB="238630"/>
                </a:tc>
                <a:extLst>
                  <a:ext uri="{0D108BD9-81ED-4DB2-BD59-A6C34878D82A}">
                    <a16:rowId xmlns:a16="http://schemas.microsoft.com/office/drawing/2014/main" val="1162605256"/>
                  </a:ext>
                </a:extLst>
              </a:tr>
              <a:tr h="545428">
                <a:tc>
                  <a:txBody>
                    <a:bodyPr/>
                    <a:lstStyle/>
                    <a:p>
                      <a:r>
                        <a:rPr lang="en-US" sz="2400" dirty="0">
                          <a:solidFill>
                            <a:srgbClr val="386EA3"/>
                          </a:solidFill>
                        </a:rPr>
                        <a:t>Teaching positions filled by shortage mechanism</a:t>
                      </a:r>
                    </a:p>
                  </a:txBody>
                  <a:tcPr marL="397715" marR="238630" marT="238630" marB="238630"/>
                </a:tc>
                <a:tc>
                  <a:txBody>
                    <a:bodyPr/>
                    <a:lstStyle/>
                    <a:p>
                      <a:pPr algn="ctr"/>
                      <a:r>
                        <a:rPr lang="en-US" sz="2400" dirty="0">
                          <a:solidFill>
                            <a:srgbClr val="386EA3"/>
                          </a:solidFill>
                        </a:rPr>
                        <a:t>13.0%</a:t>
                      </a:r>
                    </a:p>
                  </a:txBody>
                  <a:tcPr marL="397715" marR="238630" marT="238630" marB="238630" anchor="ctr"/>
                </a:tc>
                <a:tc>
                  <a:txBody>
                    <a:bodyPr/>
                    <a:lstStyle/>
                    <a:p>
                      <a:pPr algn="ctr"/>
                      <a:r>
                        <a:rPr lang="en-US" sz="2400" dirty="0">
                          <a:solidFill>
                            <a:srgbClr val="386EA3"/>
                          </a:solidFill>
                        </a:rPr>
                        <a:t>19.7%</a:t>
                      </a:r>
                    </a:p>
                  </a:txBody>
                  <a:tcPr marL="397715" marR="238630" marT="238630" marB="238630" anchor="ctr"/>
                </a:tc>
                <a:tc>
                  <a:txBody>
                    <a:bodyPr/>
                    <a:lstStyle/>
                    <a:p>
                      <a:pPr algn="ctr"/>
                      <a:r>
                        <a:rPr lang="en-US" sz="2400" dirty="0">
                          <a:solidFill>
                            <a:srgbClr val="386EA3"/>
                          </a:solidFill>
                        </a:rPr>
                        <a:t>17.9%</a:t>
                      </a:r>
                    </a:p>
                  </a:txBody>
                  <a:tcPr marL="397715" marR="238630" marT="238630" marB="238630" anchor="ctr"/>
                </a:tc>
                <a:extLst>
                  <a:ext uri="{0D108BD9-81ED-4DB2-BD59-A6C34878D82A}">
                    <a16:rowId xmlns:a16="http://schemas.microsoft.com/office/drawing/2014/main" val="967978381"/>
                  </a:ext>
                </a:extLst>
              </a:tr>
              <a:tr h="545428">
                <a:tc>
                  <a:txBody>
                    <a:bodyPr/>
                    <a:lstStyle/>
                    <a:p>
                      <a:r>
                        <a:rPr lang="en-US" sz="2400" dirty="0">
                          <a:solidFill>
                            <a:srgbClr val="386EA3"/>
                          </a:solidFill>
                        </a:rPr>
                        <a:t>Unfilled teaching positions​</a:t>
                      </a:r>
                    </a:p>
                  </a:txBody>
                  <a:tcPr marL="397715" marR="238630" marT="238630" marB="238630"/>
                </a:tc>
                <a:tc>
                  <a:txBody>
                    <a:bodyPr/>
                    <a:lstStyle/>
                    <a:p>
                      <a:pPr algn="ctr"/>
                      <a:r>
                        <a:rPr lang="en-US" sz="2400" dirty="0">
                          <a:solidFill>
                            <a:srgbClr val="386EA3"/>
                          </a:solidFill>
                        </a:rPr>
                        <a:t>3.4%</a:t>
                      </a:r>
                    </a:p>
                  </a:txBody>
                  <a:tcPr marL="397715" marR="238630" marT="238630" marB="238630" anchor="ctr"/>
                </a:tc>
                <a:tc>
                  <a:txBody>
                    <a:bodyPr/>
                    <a:lstStyle/>
                    <a:p>
                      <a:pPr algn="ctr"/>
                      <a:r>
                        <a:rPr lang="en-US" sz="2400" dirty="0">
                          <a:solidFill>
                            <a:srgbClr val="386EA3"/>
                          </a:solidFill>
                        </a:rPr>
                        <a:t>7.7%</a:t>
                      </a:r>
                    </a:p>
                  </a:txBody>
                  <a:tcPr marL="397715" marR="238630" marT="238630" marB="238630" anchor="ctr"/>
                </a:tc>
                <a:tc>
                  <a:txBody>
                    <a:bodyPr/>
                    <a:lstStyle/>
                    <a:p>
                      <a:pPr algn="ctr"/>
                      <a:r>
                        <a:rPr lang="en-US" sz="2400" dirty="0">
                          <a:solidFill>
                            <a:srgbClr val="386EA3"/>
                          </a:solidFill>
                        </a:rPr>
                        <a:t>8.7%</a:t>
                      </a:r>
                    </a:p>
                  </a:txBody>
                  <a:tcPr marL="397715" marR="238630" marT="238630" marB="238630" anchor="ctr"/>
                </a:tc>
                <a:extLst>
                  <a:ext uri="{0D108BD9-81ED-4DB2-BD59-A6C34878D82A}">
                    <a16:rowId xmlns:a16="http://schemas.microsoft.com/office/drawing/2014/main" val="3331035329"/>
                  </a:ext>
                </a:extLst>
              </a:tr>
            </a:tbl>
          </a:graphicData>
        </a:graphic>
      </p:graphicFrame>
    </p:spTree>
    <p:extLst>
      <p:ext uri="{BB962C8B-B14F-4D97-AF65-F5344CB8AC3E}">
        <p14:creationId xmlns:p14="http://schemas.microsoft.com/office/powerpoint/2010/main" val="32367693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1BBB45-4F01-467B-986D-4BDCDA33B1D6}"/>
              </a:ext>
            </a:extLst>
          </p:cNvPr>
          <p:cNvSpPr>
            <a:spLocks noGrp="1"/>
          </p:cNvSpPr>
          <p:nvPr>
            <p:ph type="body" idx="1"/>
          </p:nvPr>
        </p:nvSpPr>
        <p:spPr>
          <a:xfrm>
            <a:off x="480152" y="4093682"/>
            <a:ext cx="4307742" cy="825499"/>
          </a:xfrm>
        </p:spPr>
        <p:txBody>
          <a:bodyPr>
            <a:normAutofit/>
          </a:bodyPr>
          <a:lstStyle/>
          <a:p>
            <a:endParaRPr lang="en-US" dirty="0"/>
          </a:p>
        </p:txBody>
      </p:sp>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p:txBody>
          <a:bodyPr/>
          <a:lstStyle/>
          <a:p>
            <a:r>
              <a:rPr lang="en-US" dirty="0"/>
              <a:t>Welcome and Introductions</a:t>
            </a:r>
          </a:p>
        </p:txBody>
      </p:sp>
      <p:sp>
        <p:nvSpPr>
          <p:cNvPr id="4" name="Slide Number Placeholder 3"/>
          <p:cNvSpPr>
            <a:spLocks noGrp="1"/>
          </p:cNvSpPr>
          <p:nvPr>
            <p:ph type="sldNum" sz="quarter" idx="7"/>
          </p:nvPr>
        </p:nvSpPr>
        <p:spPr/>
        <p:txBody>
          <a:bodyPr/>
          <a:lstStyle/>
          <a:p>
            <a:fld id="{B6F15528-21DE-4FAA-801E-634DDDAF4B2B}" type="slidenum">
              <a:rPr lang="en-US" smtClean="0"/>
              <a:pPr/>
              <a:t>120</a:t>
            </a:fld>
            <a:endParaRPr lang="en-US" dirty="0"/>
          </a:p>
        </p:txBody>
      </p:sp>
    </p:spTree>
    <p:extLst>
      <p:ext uri="{BB962C8B-B14F-4D97-AF65-F5344CB8AC3E}">
        <p14:creationId xmlns:p14="http://schemas.microsoft.com/office/powerpoint/2010/main" val="2448972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CE197E-E4A7-4ACB-B086-DA8F008B7801}"/>
              </a:ext>
            </a:extLst>
          </p:cNvPr>
          <p:cNvSpPr>
            <a:spLocks noGrp="1"/>
          </p:cNvSpPr>
          <p:nvPr>
            <p:ph type="title"/>
          </p:nvPr>
        </p:nvSpPr>
        <p:spPr>
          <a:xfrm>
            <a:off x="1125855" y="2976358"/>
            <a:ext cx="2986648" cy="911565"/>
          </a:xfrm>
        </p:spPr>
        <p:txBody>
          <a:bodyPr/>
          <a:lstStyle/>
          <a:p>
            <a:r>
              <a:rPr lang="en-US" sz="3500" dirty="0"/>
              <a:t>Facilitators</a:t>
            </a:r>
          </a:p>
        </p:txBody>
      </p:sp>
      <p:sp>
        <p:nvSpPr>
          <p:cNvPr id="6" name="Content Placeholder 5">
            <a:extLst>
              <a:ext uri="{FF2B5EF4-FFF2-40B4-BE49-F238E27FC236}">
                <a16:creationId xmlns:a16="http://schemas.microsoft.com/office/drawing/2014/main" id="{5F13624B-C754-44F8-BFB3-AA03417274BD}"/>
              </a:ext>
            </a:extLst>
          </p:cNvPr>
          <p:cNvSpPr>
            <a:spLocks noGrp="1"/>
          </p:cNvSpPr>
          <p:nvPr>
            <p:ph sz="quarter" idx="13"/>
          </p:nvPr>
        </p:nvSpPr>
        <p:spPr>
          <a:xfrm>
            <a:off x="6010226" y="3217544"/>
            <a:ext cx="5340081" cy="2228649"/>
          </a:xfrm>
        </p:spPr>
        <p:txBody>
          <a:bodyPr/>
          <a:lstStyle/>
          <a:p>
            <a:r>
              <a:rPr lang="en-US" dirty="0"/>
              <a:t>[Insert name(s) of facilitator(s)]</a:t>
            </a:r>
          </a:p>
        </p:txBody>
      </p:sp>
      <p:sp>
        <p:nvSpPr>
          <p:cNvPr id="4" name="Slide Number Placeholder 3">
            <a:extLst>
              <a:ext uri="{FF2B5EF4-FFF2-40B4-BE49-F238E27FC236}">
                <a16:creationId xmlns:a16="http://schemas.microsoft.com/office/drawing/2014/main" id="{75A9DE8F-1D9F-42FA-91BB-70CC74DCA641}"/>
              </a:ext>
            </a:extLst>
          </p:cNvPr>
          <p:cNvSpPr>
            <a:spLocks noGrp="1"/>
          </p:cNvSpPr>
          <p:nvPr>
            <p:ph type="sldNum" sz="quarter" idx="7"/>
          </p:nvPr>
        </p:nvSpPr>
        <p:spPr/>
        <p:txBody>
          <a:bodyPr/>
          <a:lstStyle/>
          <a:p>
            <a:fld id="{B6F15528-21DE-4FAA-801E-634DDDAF4B2B}" type="slidenum">
              <a:rPr lang="en-US" smtClean="0"/>
              <a:pPr/>
              <a:t>121</a:t>
            </a:fld>
            <a:endParaRPr lang="en-US" dirty="0"/>
          </a:p>
        </p:txBody>
      </p:sp>
    </p:spTree>
    <p:extLst>
      <p:ext uri="{BB962C8B-B14F-4D97-AF65-F5344CB8AC3E}">
        <p14:creationId xmlns:p14="http://schemas.microsoft.com/office/powerpoint/2010/main" val="4664236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2BA-01EA-4EDE-A1BF-1318570EED8F}"/>
              </a:ext>
            </a:extLst>
          </p:cNvPr>
          <p:cNvSpPr>
            <a:spLocks noGrp="1"/>
          </p:cNvSpPr>
          <p:nvPr>
            <p:ph type="title"/>
          </p:nvPr>
        </p:nvSpPr>
        <p:spPr/>
        <p:txBody>
          <a:bodyPr/>
          <a:lstStyle/>
          <a:p>
            <a:r>
              <a:rPr lang="en-US" dirty="0"/>
              <a:t>Today’s Objectives</a:t>
            </a:r>
          </a:p>
        </p:txBody>
      </p:sp>
      <p:sp>
        <p:nvSpPr>
          <p:cNvPr id="4" name="Slide Number Placeholder 3">
            <a:extLst>
              <a:ext uri="{FF2B5EF4-FFF2-40B4-BE49-F238E27FC236}">
                <a16:creationId xmlns:a16="http://schemas.microsoft.com/office/drawing/2014/main" id="{7DFB5FB9-3A37-461E-9EDF-3F38D8D8EA96}"/>
              </a:ext>
            </a:extLst>
          </p:cNvPr>
          <p:cNvSpPr>
            <a:spLocks noGrp="1"/>
          </p:cNvSpPr>
          <p:nvPr>
            <p:ph type="sldNum" sz="quarter" idx="7"/>
          </p:nvPr>
        </p:nvSpPr>
        <p:spPr/>
        <p:txBody>
          <a:bodyPr/>
          <a:lstStyle/>
          <a:p>
            <a:fld id="{B6F15528-21DE-4FAA-801E-634DDDAF4B2B}" type="slidenum">
              <a:rPr lang="en-US" smtClean="0"/>
              <a:pPr/>
              <a:t>122</a:t>
            </a:fld>
            <a:endParaRPr lang="en-US" dirty="0"/>
          </a:p>
        </p:txBody>
      </p:sp>
      <p:sp>
        <p:nvSpPr>
          <p:cNvPr id="6" name="Content Placeholder 5">
            <a:extLst>
              <a:ext uri="{FF2B5EF4-FFF2-40B4-BE49-F238E27FC236}">
                <a16:creationId xmlns:a16="http://schemas.microsoft.com/office/drawing/2014/main" id="{135C91D6-6950-4E39-AA62-4138C0C95B64}"/>
              </a:ext>
            </a:extLst>
          </p:cNvPr>
          <p:cNvSpPr>
            <a:spLocks noGrp="1"/>
          </p:cNvSpPr>
          <p:nvPr>
            <p:ph sz="quarter" idx="14"/>
          </p:nvPr>
        </p:nvSpPr>
        <p:spPr>
          <a:xfrm>
            <a:off x="4880885" y="1527605"/>
            <a:ext cx="6742364" cy="4053092"/>
          </a:xfrm>
        </p:spPr>
        <p:txBody>
          <a:bodyPr vert="horz" lIns="0" tIns="0" rIns="0" bIns="0" rtlCol="0" anchor="t">
            <a:normAutofit/>
          </a:bodyPr>
          <a:lstStyle/>
          <a:p>
            <a:pPr marL="347345" lvl="0" indent="-347345"/>
            <a:r>
              <a:rPr lang="en-US" dirty="0"/>
              <a:t>Explore potential tasks to implement the  strategy(ies) based on your role.</a:t>
            </a:r>
          </a:p>
          <a:p>
            <a:pPr marL="347345" lvl="0" indent="-347345"/>
            <a:r>
              <a:rPr lang="en-US" dirty="0">
                <a:latin typeface="Calibri"/>
                <a:ea typeface="Calibri"/>
                <a:cs typeface="Calibri"/>
              </a:rPr>
              <a:t>Develop an action plan to implement the strategy(ies).</a:t>
            </a:r>
          </a:p>
        </p:txBody>
      </p:sp>
    </p:spTree>
    <p:extLst>
      <p:ext uri="{BB962C8B-B14F-4D97-AF65-F5344CB8AC3E}">
        <p14:creationId xmlns:p14="http://schemas.microsoft.com/office/powerpoint/2010/main" val="135453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D6B2-488F-4FE0-9F31-236F54052C55}"/>
              </a:ext>
            </a:extLst>
          </p:cNvPr>
          <p:cNvSpPr>
            <a:spLocks noGrp="1"/>
          </p:cNvSpPr>
          <p:nvPr>
            <p:ph type="title"/>
          </p:nvPr>
        </p:nvSpPr>
        <p:spPr/>
        <p:txBody>
          <a:bodyPr anchor="ctr">
            <a:normAutofit/>
          </a:bodyPr>
          <a:lstStyle/>
          <a:p>
            <a:r>
              <a:rPr lang="en-US" dirty="0"/>
              <a:t>Norms for Discussion</a:t>
            </a:r>
          </a:p>
        </p:txBody>
      </p:sp>
      <p:graphicFrame>
        <p:nvGraphicFramePr>
          <p:cNvPr id="6" name="Content Placeholder 2">
            <a:extLst>
              <a:ext uri="{FF2B5EF4-FFF2-40B4-BE49-F238E27FC236}">
                <a16:creationId xmlns:a16="http://schemas.microsoft.com/office/drawing/2014/main" id="{93DFAB19-614D-4882-82B6-77DC2806A0CF}"/>
              </a:ext>
              <a:ext uri="{C183D7F6-B498-43B3-948B-1728B52AA6E4}">
                <adec:decorative xmlns:adec="http://schemas.microsoft.com/office/drawing/2017/decorative" val="1"/>
              </a:ext>
            </a:extLst>
          </p:cNvPr>
          <p:cNvGraphicFramePr>
            <a:graphicFrameLocks noGrp="1"/>
          </p:cNvGraphicFramePr>
          <p:nvPr>
            <p:ph sz="quarter" idx="14"/>
          </p:nvPr>
        </p:nvGraphicFramePr>
        <p:xfrm>
          <a:off x="868045" y="1527175"/>
          <a:ext cx="1003617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39DF57-FB41-41D3-98CE-B5843B532263}"/>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123</a:t>
            </a:fld>
            <a:endParaRPr lang="en-US" dirty="0"/>
          </a:p>
        </p:txBody>
      </p:sp>
    </p:spTree>
    <p:extLst>
      <p:ext uri="{BB962C8B-B14F-4D97-AF65-F5344CB8AC3E}">
        <p14:creationId xmlns:p14="http://schemas.microsoft.com/office/powerpoint/2010/main" val="17009082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5375-8D4C-1609-41BC-933486FF1A59}"/>
              </a:ext>
            </a:extLst>
          </p:cNvPr>
          <p:cNvSpPr>
            <a:spLocks noGrp="1"/>
          </p:cNvSpPr>
          <p:nvPr>
            <p:ph type="title"/>
          </p:nvPr>
        </p:nvSpPr>
        <p:spPr/>
        <p:txBody>
          <a:bodyPr anchor="ctr">
            <a:normAutofit fontScale="90000"/>
          </a:bodyPr>
          <a:lstStyle/>
          <a:p>
            <a:r>
              <a:rPr lang="en-US" dirty="0"/>
              <a:t>Strengthening the Colorado Educator Workforce Pipeline Modules</a:t>
            </a:r>
          </a:p>
        </p:txBody>
      </p:sp>
      <p:sp>
        <p:nvSpPr>
          <p:cNvPr id="4" name="Slide Number Placeholder 3">
            <a:extLst>
              <a:ext uri="{FF2B5EF4-FFF2-40B4-BE49-F238E27FC236}">
                <a16:creationId xmlns:a16="http://schemas.microsoft.com/office/drawing/2014/main" id="{6BB6EDA9-85EC-CB96-FC97-35DA3956F502}"/>
              </a:ext>
            </a:extLst>
          </p:cNvPr>
          <p:cNvSpPr>
            <a:spLocks noGrp="1"/>
          </p:cNvSpPr>
          <p:nvPr>
            <p:ph type="sldNum" sz="quarter" idx="7"/>
          </p:nvPr>
        </p:nvSpPr>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124</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aphicFrame>
        <p:nvGraphicFramePr>
          <p:cNvPr id="7" name="Content Placeholder 2" descr="Module 1: Landscape Analysis; Module 2: Data Analysis; Module 3: Root Cause Analysis; Module 4: Select Strategies; Module 5: Action Planning">
            <a:extLst>
              <a:ext uri="{FF2B5EF4-FFF2-40B4-BE49-F238E27FC236}">
                <a16:creationId xmlns:a16="http://schemas.microsoft.com/office/drawing/2014/main" id="{7F1A7A3A-31ED-46E1-83B7-78671CA77110}"/>
              </a:ext>
            </a:extLst>
          </p:cNvPr>
          <p:cNvGraphicFramePr>
            <a:graphicFrameLocks/>
          </p:cNvGraphicFramePr>
          <p:nvPr>
            <p:extLst>
              <p:ext uri="{D42A27DB-BD31-4B8C-83A1-F6EECF244321}">
                <p14:modId xmlns:p14="http://schemas.microsoft.com/office/powerpoint/2010/main" val="2795319669"/>
              </p:ext>
            </p:extLst>
          </p:nvPr>
        </p:nvGraphicFramePr>
        <p:xfrm>
          <a:off x="1469355" y="1527175"/>
          <a:ext cx="7596792"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CBF3D597-578A-42D0-B713-A6813FE7E2D5}"/>
              </a:ext>
              <a:ext uri="{C183D7F6-B498-43B3-948B-1728B52AA6E4}">
                <adec:decorative xmlns:adec="http://schemas.microsoft.com/office/drawing/2017/decorative" val="1"/>
              </a:ext>
            </a:extLst>
          </p:cNvPr>
          <p:cNvSpPr/>
          <p:nvPr/>
        </p:nvSpPr>
        <p:spPr>
          <a:xfrm>
            <a:off x="644046" y="5000166"/>
            <a:ext cx="687919" cy="4129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2316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F110-B5FF-4042-ACF9-C7925485996C}"/>
              </a:ext>
            </a:extLst>
          </p:cNvPr>
          <p:cNvSpPr>
            <a:spLocks noGrp="1"/>
          </p:cNvSpPr>
          <p:nvPr>
            <p:ph type="title"/>
          </p:nvPr>
        </p:nvSpPr>
        <p:spPr/>
        <p:txBody>
          <a:bodyPr/>
          <a:lstStyle/>
          <a:p>
            <a:r>
              <a:rPr lang="en-US" dirty="0"/>
              <a:t>Session Materials</a:t>
            </a:r>
          </a:p>
        </p:txBody>
      </p:sp>
      <p:sp>
        <p:nvSpPr>
          <p:cNvPr id="4" name="Slide Number Placeholder 3">
            <a:extLst>
              <a:ext uri="{FF2B5EF4-FFF2-40B4-BE49-F238E27FC236}">
                <a16:creationId xmlns:a16="http://schemas.microsoft.com/office/drawing/2014/main" id="{B79B8CDC-F982-45D4-BF1A-C14AB52CC8B5}"/>
              </a:ext>
            </a:extLst>
          </p:cNvPr>
          <p:cNvSpPr>
            <a:spLocks noGrp="1"/>
          </p:cNvSpPr>
          <p:nvPr>
            <p:ph type="sldNum" sz="quarter" idx="7"/>
          </p:nvPr>
        </p:nvSpPr>
        <p:spPr/>
        <p:txBody>
          <a:bodyPr/>
          <a:lstStyle/>
          <a:p>
            <a:fld id="{B6F15528-21DE-4FAA-801E-634DDDAF4B2B}" type="slidenum">
              <a:rPr lang="en-US" smtClean="0"/>
              <a:pPr/>
              <a:t>125</a:t>
            </a:fld>
            <a:endParaRPr lang="en-US" dirty="0"/>
          </a:p>
        </p:txBody>
      </p:sp>
      <p:pic>
        <p:nvPicPr>
          <p:cNvPr id="6" name="Picture 5">
            <a:extLst>
              <a:ext uri="{FF2B5EF4-FFF2-40B4-BE49-F238E27FC236}">
                <a16:creationId xmlns:a16="http://schemas.microsoft.com/office/drawing/2014/main" id="{30DCA681-98F1-49C2-A45C-14145E105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513" y="1375643"/>
            <a:ext cx="3426922" cy="4432152"/>
          </a:xfrm>
          <a:prstGeom prst="rect">
            <a:avLst/>
          </a:prstGeom>
        </p:spPr>
      </p:pic>
      <p:pic>
        <p:nvPicPr>
          <p:cNvPr id="1026" name="Picture 2">
            <a:extLst>
              <a:ext uri="{FF2B5EF4-FFF2-40B4-BE49-F238E27FC236}">
                <a16:creationId xmlns:a16="http://schemas.microsoft.com/office/drawing/2014/main" id="{9E89C42C-E8A6-B5BA-2317-2DFD091F61A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2100263"/>
            <a:ext cx="3895725" cy="2314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E5AEBA-6E1F-0AC5-A91E-492A4BF25BEC}"/>
              </a:ext>
            </a:extLst>
          </p:cNvPr>
          <p:cNvSpPr txBox="1"/>
          <p:nvPr/>
        </p:nvSpPr>
        <p:spPr>
          <a:xfrm>
            <a:off x="1097184" y="4414838"/>
            <a:ext cx="3368232" cy="369332"/>
          </a:xfrm>
          <a:prstGeom prst="rect">
            <a:avLst/>
          </a:prstGeom>
          <a:noFill/>
        </p:spPr>
        <p:txBody>
          <a:bodyPr wrap="square" lIns="91440" tIns="45720" rIns="91440" bIns="45720" rtlCol="0" anchor="t">
            <a:spAutoFit/>
          </a:bodyPr>
          <a:lstStyle/>
          <a:p>
            <a:pPr algn="ctr"/>
            <a:r>
              <a:rPr lang="en-US" dirty="0">
                <a:hlinkClick r:id="rId5"/>
              </a:rPr>
              <a:t>Shortage Strategy Selection Tool </a:t>
            </a:r>
            <a:r>
              <a:rPr lang="en-US" dirty="0"/>
              <a:t> </a:t>
            </a:r>
          </a:p>
        </p:txBody>
      </p:sp>
    </p:spTree>
    <p:extLst>
      <p:ext uri="{BB962C8B-B14F-4D97-AF65-F5344CB8AC3E}">
        <p14:creationId xmlns:p14="http://schemas.microsoft.com/office/powerpoint/2010/main" val="38597330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1BBB45-4F01-467B-986D-4BDCDA33B1D6}"/>
              </a:ext>
            </a:extLst>
          </p:cNvPr>
          <p:cNvSpPr>
            <a:spLocks noGrp="1"/>
          </p:cNvSpPr>
          <p:nvPr>
            <p:ph type="body" idx="1"/>
          </p:nvPr>
        </p:nvSpPr>
        <p:spPr/>
        <p:txBody>
          <a:bodyPr/>
          <a:lstStyle/>
          <a:p>
            <a:endParaRPr lang="en-US" dirty="0"/>
          </a:p>
        </p:txBody>
      </p:sp>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a:xfrm>
            <a:off x="480151" y="2334732"/>
            <a:ext cx="5840437" cy="2171700"/>
          </a:xfrm>
        </p:spPr>
        <p:txBody>
          <a:bodyPr/>
          <a:lstStyle/>
          <a:p>
            <a:r>
              <a:rPr lang="en-US" dirty="0"/>
              <a:t>Action Planning</a:t>
            </a:r>
          </a:p>
        </p:txBody>
      </p:sp>
      <p:sp>
        <p:nvSpPr>
          <p:cNvPr id="4" name="Slide Number Placeholder 3"/>
          <p:cNvSpPr>
            <a:spLocks noGrp="1"/>
          </p:cNvSpPr>
          <p:nvPr>
            <p:ph type="sldNum" sz="quarter" idx="7"/>
          </p:nvPr>
        </p:nvSpPr>
        <p:spPr/>
        <p:txBody>
          <a:bodyPr/>
          <a:lstStyle/>
          <a:p>
            <a:fld id="{B6F15528-21DE-4FAA-801E-634DDDAF4B2B}" type="slidenum">
              <a:rPr lang="en-US" smtClean="0"/>
              <a:pPr/>
              <a:t>126</a:t>
            </a:fld>
            <a:endParaRPr lang="en-US" dirty="0"/>
          </a:p>
        </p:txBody>
      </p:sp>
    </p:spTree>
    <p:extLst>
      <p:ext uri="{BB962C8B-B14F-4D97-AF65-F5344CB8AC3E}">
        <p14:creationId xmlns:p14="http://schemas.microsoft.com/office/powerpoint/2010/main" val="5115521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D144-636A-4D95-A567-9EB44FF15329}"/>
              </a:ext>
            </a:extLst>
          </p:cNvPr>
          <p:cNvSpPr>
            <a:spLocks noGrp="1"/>
          </p:cNvSpPr>
          <p:nvPr>
            <p:ph type="title"/>
          </p:nvPr>
        </p:nvSpPr>
        <p:spPr/>
        <p:txBody>
          <a:bodyPr anchor="ctr">
            <a:normAutofit/>
          </a:bodyPr>
          <a:lstStyle/>
          <a:p>
            <a:r>
              <a:rPr lang="en-US" dirty="0"/>
              <a:t>Steps in the Process</a:t>
            </a:r>
          </a:p>
        </p:txBody>
      </p:sp>
      <p:sp>
        <p:nvSpPr>
          <p:cNvPr id="4" name="Slide Number Placeholder 3">
            <a:extLst>
              <a:ext uri="{FF2B5EF4-FFF2-40B4-BE49-F238E27FC236}">
                <a16:creationId xmlns:a16="http://schemas.microsoft.com/office/drawing/2014/main" id="{4A36EC69-AD38-4C1B-A179-2FDA7B95C9E3}"/>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127</a:t>
            </a:fld>
            <a:endParaRPr lang="en-US" dirty="0"/>
          </a:p>
        </p:txBody>
      </p:sp>
      <p:graphicFrame>
        <p:nvGraphicFramePr>
          <p:cNvPr id="24" name="Content Placeholder 2" descr="Step 1. Explore tasks by Role. Step 2. Develop an action plan.">
            <a:extLst>
              <a:ext uri="{FF2B5EF4-FFF2-40B4-BE49-F238E27FC236}">
                <a16:creationId xmlns:a16="http://schemas.microsoft.com/office/drawing/2014/main" id="{6A6A1830-B23D-047E-E391-9D1BC180AEA7}"/>
              </a:ext>
            </a:extLst>
          </p:cNvPr>
          <p:cNvGraphicFramePr>
            <a:graphicFrameLocks noGrp="1"/>
          </p:cNvGraphicFramePr>
          <p:nvPr>
            <p:ph sz="quarter" idx="13"/>
            <p:extLst>
              <p:ext uri="{D42A27DB-BD31-4B8C-83A1-F6EECF244321}">
                <p14:modId xmlns:p14="http://schemas.microsoft.com/office/powerpoint/2010/main" val="1589673050"/>
              </p:ext>
            </p:extLst>
          </p:nvPr>
        </p:nvGraphicFramePr>
        <p:xfrm>
          <a:off x="479425" y="1527175"/>
          <a:ext cx="883602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38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607765-6715-4FC4-B2D3-21D493717163}"/>
              </a:ext>
            </a:extLst>
          </p:cNvPr>
          <p:cNvSpPr>
            <a:spLocks noGrp="1"/>
          </p:cNvSpPr>
          <p:nvPr>
            <p:ph type="title"/>
          </p:nvPr>
        </p:nvSpPr>
        <p:spPr/>
        <p:txBody>
          <a:bodyPr/>
          <a:lstStyle/>
          <a:p>
            <a:r>
              <a:rPr lang="en-US" dirty="0"/>
              <a:t>Step 1. Explore Tasks by Role</a:t>
            </a:r>
          </a:p>
        </p:txBody>
      </p:sp>
      <p:sp>
        <p:nvSpPr>
          <p:cNvPr id="3" name="Slide Number Placeholder 2">
            <a:extLst>
              <a:ext uri="{FF2B5EF4-FFF2-40B4-BE49-F238E27FC236}">
                <a16:creationId xmlns:a16="http://schemas.microsoft.com/office/drawing/2014/main" id="{3C03A7B4-46B1-4968-9A57-975ACDD88CFC}"/>
              </a:ext>
            </a:extLst>
          </p:cNvPr>
          <p:cNvSpPr>
            <a:spLocks noGrp="1"/>
          </p:cNvSpPr>
          <p:nvPr>
            <p:ph type="sldNum" sz="quarter" idx="7"/>
          </p:nvPr>
        </p:nvSpPr>
        <p:spPr/>
        <p:txBody>
          <a:bodyPr/>
          <a:lstStyle/>
          <a:p>
            <a:fld id="{B6F15528-21DE-4FAA-801E-634DDDAF4B2B}" type="slidenum">
              <a:rPr lang="en-US" smtClean="0"/>
              <a:pPr/>
              <a:t>128</a:t>
            </a:fld>
            <a:endParaRPr lang="en-US" dirty="0"/>
          </a:p>
        </p:txBody>
      </p:sp>
      <p:sp>
        <p:nvSpPr>
          <p:cNvPr id="6" name="Content Placeholder 5">
            <a:extLst>
              <a:ext uri="{FF2B5EF4-FFF2-40B4-BE49-F238E27FC236}">
                <a16:creationId xmlns:a16="http://schemas.microsoft.com/office/drawing/2014/main" id="{FD277F1B-3EE3-4894-90ED-C2204211D528}"/>
              </a:ext>
            </a:extLst>
          </p:cNvPr>
          <p:cNvSpPr>
            <a:spLocks noGrp="1"/>
          </p:cNvSpPr>
          <p:nvPr>
            <p:ph sz="quarter" idx="14"/>
          </p:nvPr>
        </p:nvSpPr>
        <p:spPr>
          <a:xfrm>
            <a:off x="479425" y="1527605"/>
            <a:ext cx="6627957" cy="4053092"/>
          </a:xfrm>
        </p:spPr>
        <p:txBody>
          <a:bodyPr/>
          <a:lstStyle/>
          <a:p>
            <a:r>
              <a:rPr lang="en-US" dirty="0"/>
              <a:t>For our strategy and team member roles, review the potential tasks from the </a:t>
            </a:r>
            <a:r>
              <a:rPr lang="en-US" i="1" dirty="0"/>
              <a:t>Shortage Strategy Selection Tool’s Role Guides</a:t>
            </a:r>
          </a:p>
          <a:p>
            <a:r>
              <a:rPr lang="en-US" dirty="0"/>
              <a:t>Respond to the following reflection questions:</a:t>
            </a:r>
          </a:p>
          <a:p>
            <a:pPr lvl="1"/>
            <a:r>
              <a:rPr lang="en-US" dirty="0"/>
              <a:t>What are the strengths of the example tasks?</a:t>
            </a:r>
          </a:p>
          <a:p>
            <a:pPr lvl="1"/>
            <a:r>
              <a:rPr lang="en-US" dirty="0"/>
              <a:t>What are some challenges with the example tasks?</a:t>
            </a:r>
          </a:p>
          <a:p>
            <a:pPr lvl="1"/>
            <a:r>
              <a:rPr lang="en-US" dirty="0"/>
              <a:t>What are some considerations to apply this to your local context?</a:t>
            </a:r>
          </a:p>
          <a:p>
            <a:pPr lvl="1"/>
            <a:r>
              <a:rPr lang="en-US" dirty="0"/>
              <a:t>Which tasks should you include in your action plan?</a:t>
            </a:r>
          </a:p>
          <a:p>
            <a:pPr marL="0" indent="0">
              <a:buNone/>
            </a:pPr>
            <a:endParaRPr lang="en-US" i="1" dirty="0"/>
          </a:p>
        </p:txBody>
      </p:sp>
      <p:pic>
        <p:nvPicPr>
          <p:cNvPr id="7" name="Picture 2">
            <a:extLst>
              <a:ext uri="{FF2B5EF4-FFF2-40B4-BE49-F238E27FC236}">
                <a16:creationId xmlns:a16="http://schemas.microsoft.com/office/drawing/2014/main" id="{BFA5034B-CAD2-46B0-8D26-7D5EA5EAC45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033" y="2100263"/>
            <a:ext cx="3895725" cy="2314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C37264-0822-4A76-B55E-2CD34D392F2E}"/>
              </a:ext>
            </a:extLst>
          </p:cNvPr>
          <p:cNvSpPr txBox="1"/>
          <p:nvPr/>
        </p:nvSpPr>
        <p:spPr>
          <a:xfrm>
            <a:off x="5543862" y="5438001"/>
            <a:ext cx="2304738" cy="276999"/>
          </a:xfrm>
          <a:prstGeom prst="rect">
            <a:avLst/>
          </a:prstGeom>
          <a:noFill/>
        </p:spPr>
        <p:txBody>
          <a:bodyPr wrap="square" rtlCol="0">
            <a:spAutoFit/>
          </a:bodyPr>
          <a:lstStyle/>
          <a:p>
            <a:r>
              <a:rPr lang="en-US" sz="1200" dirty="0"/>
              <a:t>(CEEDAR Center, n.d.) </a:t>
            </a:r>
          </a:p>
        </p:txBody>
      </p:sp>
    </p:spTree>
    <p:extLst>
      <p:ext uri="{BB962C8B-B14F-4D97-AF65-F5344CB8AC3E}">
        <p14:creationId xmlns:p14="http://schemas.microsoft.com/office/powerpoint/2010/main" val="8913340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FF18-3291-4417-B140-117EDE7F251C}"/>
              </a:ext>
            </a:extLst>
          </p:cNvPr>
          <p:cNvSpPr>
            <a:spLocks noGrp="1"/>
          </p:cNvSpPr>
          <p:nvPr>
            <p:ph type="title"/>
          </p:nvPr>
        </p:nvSpPr>
        <p:spPr>
          <a:xfrm>
            <a:off x="480152" y="603169"/>
            <a:ext cx="10035447" cy="492443"/>
          </a:xfrm>
        </p:spPr>
        <p:txBody>
          <a:bodyPr/>
          <a:lstStyle/>
          <a:p>
            <a:r>
              <a:rPr lang="en-US" dirty="0"/>
              <a:t>Strategies Role Guide</a:t>
            </a:r>
          </a:p>
        </p:txBody>
      </p:sp>
      <p:sp>
        <p:nvSpPr>
          <p:cNvPr id="4" name="Slide Number Placeholder 3">
            <a:extLst>
              <a:ext uri="{FF2B5EF4-FFF2-40B4-BE49-F238E27FC236}">
                <a16:creationId xmlns:a16="http://schemas.microsoft.com/office/drawing/2014/main" id="{5331EA28-2B30-44AE-AEA4-1C68D027F405}"/>
              </a:ext>
            </a:extLst>
          </p:cNvPr>
          <p:cNvSpPr>
            <a:spLocks noGrp="1"/>
          </p:cNvSpPr>
          <p:nvPr>
            <p:ph type="sldNum" sz="quarter" idx="7"/>
          </p:nvPr>
        </p:nvSpPr>
        <p:spPr/>
        <p:txBody>
          <a:bodyPr/>
          <a:lstStyle/>
          <a:p>
            <a:fld id="{B6F15528-21DE-4FAA-801E-634DDDAF4B2B}" type="slidenum">
              <a:rPr lang="en-US" smtClean="0"/>
              <a:pPr/>
              <a:t>129</a:t>
            </a:fld>
            <a:endParaRPr lang="en-US" dirty="0"/>
          </a:p>
        </p:txBody>
      </p:sp>
      <p:pic>
        <p:nvPicPr>
          <p:cNvPr id="5" name="Content Placeholder 12" descr="screenshot of example from the Role Guide for the strategy of mentoring and induction">
            <a:extLst>
              <a:ext uri="{FF2B5EF4-FFF2-40B4-BE49-F238E27FC236}">
                <a16:creationId xmlns:a16="http://schemas.microsoft.com/office/drawing/2014/main" id="{DA72EA64-BFD4-4E4B-A73F-0A06A6C52D3C}"/>
              </a:ext>
            </a:extLst>
          </p:cNvPr>
          <p:cNvPicPr>
            <a:picLocks noGrp="1" noChangeAspect="1"/>
          </p:cNvPicPr>
          <p:nvPr>
            <p:ph sz="quarter" idx="14"/>
          </p:nvPr>
        </p:nvPicPr>
        <p:blipFill>
          <a:blip r:embed="rId3"/>
          <a:stretch>
            <a:fillRect/>
          </a:stretch>
        </p:blipFill>
        <p:spPr>
          <a:xfrm>
            <a:off x="1933469" y="1095612"/>
            <a:ext cx="8325061" cy="4796208"/>
          </a:xfrm>
        </p:spPr>
      </p:pic>
      <p:sp>
        <p:nvSpPr>
          <p:cNvPr id="6" name="TextBox 5">
            <a:extLst>
              <a:ext uri="{FF2B5EF4-FFF2-40B4-BE49-F238E27FC236}">
                <a16:creationId xmlns:a16="http://schemas.microsoft.com/office/drawing/2014/main" id="{8C90B493-591C-4946-B678-9B284F8F2F39}"/>
              </a:ext>
            </a:extLst>
          </p:cNvPr>
          <p:cNvSpPr txBox="1"/>
          <p:nvPr/>
        </p:nvSpPr>
        <p:spPr>
          <a:xfrm>
            <a:off x="3886200" y="5895201"/>
            <a:ext cx="2304738" cy="276999"/>
          </a:xfrm>
          <a:prstGeom prst="rect">
            <a:avLst/>
          </a:prstGeom>
          <a:noFill/>
        </p:spPr>
        <p:txBody>
          <a:bodyPr wrap="square" rtlCol="0">
            <a:spAutoFit/>
          </a:bodyPr>
          <a:lstStyle/>
          <a:p>
            <a:r>
              <a:rPr lang="en-US" sz="1200" dirty="0"/>
              <a:t>(CEEDAR Center, n.d.) </a:t>
            </a:r>
          </a:p>
        </p:txBody>
      </p:sp>
    </p:spTree>
    <p:extLst>
      <p:ext uri="{BB962C8B-B14F-4D97-AF65-F5344CB8AC3E}">
        <p14:creationId xmlns:p14="http://schemas.microsoft.com/office/powerpoint/2010/main" val="947042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descr="pie chart of Colorado teachers by ethnicity/race and gender 2022-23">
            <a:extLst>
              <a:ext uri="{FF2B5EF4-FFF2-40B4-BE49-F238E27FC236}">
                <a16:creationId xmlns:a16="http://schemas.microsoft.com/office/drawing/2014/main" id="{339F7616-7854-4849-8732-5EABE66F9750}"/>
              </a:ext>
            </a:extLst>
          </p:cNvPr>
          <p:cNvGraphicFramePr>
            <a:graphicFrameLocks/>
          </p:cNvGraphicFramePr>
          <p:nvPr>
            <p:extLst>
              <p:ext uri="{D42A27DB-BD31-4B8C-83A1-F6EECF244321}">
                <p14:modId xmlns:p14="http://schemas.microsoft.com/office/powerpoint/2010/main" val="609493130"/>
              </p:ext>
            </p:extLst>
          </p:nvPr>
        </p:nvGraphicFramePr>
        <p:xfrm>
          <a:off x="5161935" y="1337836"/>
          <a:ext cx="5903273" cy="43616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CACFF7F-4413-4319-B911-4EBBAA569979}"/>
              </a:ext>
            </a:extLst>
          </p:cNvPr>
          <p:cNvSpPr>
            <a:spLocks noGrp="1"/>
          </p:cNvSpPr>
          <p:nvPr>
            <p:ph type="title"/>
          </p:nvPr>
        </p:nvSpPr>
        <p:spPr/>
        <p:txBody>
          <a:bodyPr/>
          <a:lstStyle/>
          <a:p>
            <a:r>
              <a:rPr lang="en-US" dirty="0"/>
              <a:t>Colorado Educator Workforce Diversity Context</a:t>
            </a:r>
          </a:p>
        </p:txBody>
      </p:sp>
      <p:sp>
        <p:nvSpPr>
          <p:cNvPr id="3" name="Content Placeholder 2" descr="pie charts of Colorado teachers by ethnicity/race and, ethnicity/race and gender 2022-23">
            <a:extLst>
              <a:ext uri="{FF2B5EF4-FFF2-40B4-BE49-F238E27FC236}">
                <a16:creationId xmlns:a16="http://schemas.microsoft.com/office/drawing/2014/main" id="{A56D7114-AFCF-4734-9681-9ECED6BCA73A}"/>
              </a:ext>
            </a:extLst>
          </p:cNvPr>
          <p:cNvSpPr>
            <a:spLocks noGrp="1"/>
          </p:cNvSpPr>
          <p:nvPr>
            <p:ph sz="quarter" idx="14"/>
          </p:nvPr>
        </p:nvSpPr>
        <p:spPr/>
        <p:txBody>
          <a:bodyPr/>
          <a:lstStyle/>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1A7E9DC-2926-4EB1-9582-A8A0793FA919}"/>
              </a:ext>
            </a:extLst>
          </p:cNvPr>
          <p:cNvSpPr>
            <a:spLocks noGrp="1"/>
          </p:cNvSpPr>
          <p:nvPr>
            <p:ph type="sldNum" sz="quarter" idx="7"/>
          </p:nvPr>
        </p:nvSpPr>
        <p:spPr/>
        <p:txBody>
          <a:bodyPr/>
          <a:lstStyle/>
          <a:p>
            <a:pPr lvl="0"/>
            <a:fld id="{C479D5F6-EDCB-402A-AC08-4943A1820E8F}" type="slidenum">
              <a:rPr lang="en-US" noProof="0" smtClean="0"/>
              <a:pPr lvl="0"/>
              <a:t>13</a:t>
            </a:fld>
            <a:endParaRPr lang="en-US" noProof="0" dirty="0"/>
          </a:p>
        </p:txBody>
      </p:sp>
      <p:sp>
        <p:nvSpPr>
          <p:cNvPr id="5" name="TextBox 4">
            <a:extLst>
              <a:ext uri="{FF2B5EF4-FFF2-40B4-BE49-F238E27FC236}">
                <a16:creationId xmlns:a16="http://schemas.microsoft.com/office/drawing/2014/main" id="{3075A8F8-C204-469F-BBEC-D6F4570A6504}"/>
              </a:ext>
            </a:extLst>
          </p:cNvPr>
          <p:cNvSpPr txBox="1"/>
          <p:nvPr/>
        </p:nvSpPr>
        <p:spPr>
          <a:xfrm>
            <a:off x="711199" y="5297348"/>
            <a:ext cx="4572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386EA3"/>
                </a:solidFill>
                <a:effectLst/>
                <a:uLnTx/>
                <a:uFillTx/>
                <a:latin typeface="Calibri" panose="020F0502020204030204"/>
                <a:ea typeface="+mn-ea"/>
                <a:cs typeface="+mn-cs"/>
              </a:rPr>
              <a:t>BIPOC: Black, Indigenous, and People of Color</a:t>
            </a:r>
          </a:p>
        </p:txBody>
      </p:sp>
      <p:sp>
        <p:nvSpPr>
          <p:cNvPr id="8" name="TextBox 7">
            <a:extLst>
              <a:ext uri="{FF2B5EF4-FFF2-40B4-BE49-F238E27FC236}">
                <a16:creationId xmlns:a16="http://schemas.microsoft.com/office/drawing/2014/main" id="{424A6FF0-533D-470C-9239-52275712E697}"/>
              </a:ext>
            </a:extLst>
          </p:cNvPr>
          <p:cNvSpPr txBox="1"/>
          <p:nvPr/>
        </p:nvSpPr>
        <p:spPr>
          <a:xfrm>
            <a:off x="5543550" y="5699524"/>
            <a:ext cx="425324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6EA3"/>
                </a:solidFill>
                <a:effectLst/>
                <a:uLnTx/>
                <a:uFillTx/>
                <a:latin typeface="Calibri" panose="020F0502020204030204"/>
                <a:ea typeface="+mn-ea"/>
                <a:cs typeface="+mn-cs"/>
              </a:rPr>
              <a:t>(Colorado Department of Education, 2024)</a:t>
            </a:r>
          </a:p>
        </p:txBody>
      </p:sp>
      <p:graphicFrame>
        <p:nvGraphicFramePr>
          <p:cNvPr id="11" name="Chart 10" descr="pie chart of Colorado teachers by ethnicity/race 2022-23">
            <a:extLst>
              <a:ext uri="{FF2B5EF4-FFF2-40B4-BE49-F238E27FC236}">
                <a16:creationId xmlns:a16="http://schemas.microsoft.com/office/drawing/2014/main" id="{8CEF9229-3A47-4CAC-A21E-533FBB72893F}"/>
              </a:ext>
            </a:extLst>
          </p:cNvPr>
          <p:cNvGraphicFramePr>
            <a:graphicFrameLocks/>
          </p:cNvGraphicFramePr>
          <p:nvPr>
            <p:extLst>
              <p:ext uri="{D42A27DB-BD31-4B8C-83A1-F6EECF244321}">
                <p14:modId xmlns:p14="http://schemas.microsoft.com/office/powerpoint/2010/main" val="3099972898"/>
              </p:ext>
            </p:extLst>
          </p:nvPr>
        </p:nvGraphicFramePr>
        <p:xfrm>
          <a:off x="116774" y="1339665"/>
          <a:ext cx="5782581" cy="40331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148112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AFAE-D86C-41FD-8469-56304004D1B4}"/>
              </a:ext>
            </a:extLst>
          </p:cNvPr>
          <p:cNvSpPr>
            <a:spLocks noGrp="1"/>
          </p:cNvSpPr>
          <p:nvPr>
            <p:ph type="title"/>
          </p:nvPr>
        </p:nvSpPr>
        <p:spPr/>
        <p:txBody>
          <a:bodyPr/>
          <a:lstStyle/>
          <a:p>
            <a:r>
              <a:rPr lang="en-US" dirty="0"/>
              <a:t>Step 2. Develop an Action Plan</a:t>
            </a:r>
          </a:p>
        </p:txBody>
      </p:sp>
      <p:sp>
        <p:nvSpPr>
          <p:cNvPr id="3" name="Slide Number Placeholder 2">
            <a:extLst>
              <a:ext uri="{FF2B5EF4-FFF2-40B4-BE49-F238E27FC236}">
                <a16:creationId xmlns:a16="http://schemas.microsoft.com/office/drawing/2014/main" id="{EF9339B8-E31F-4D92-98A4-7058ABA877A6}"/>
              </a:ext>
            </a:extLst>
          </p:cNvPr>
          <p:cNvSpPr>
            <a:spLocks noGrp="1"/>
          </p:cNvSpPr>
          <p:nvPr>
            <p:ph type="sldNum" sz="quarter" idx="7"/>
          </p:nvPr>
        </p:nvSpPr>
        <p:spPr/>
        <p:txBody>
          <a:bodyPr/>
          <a:lstStyle/>
          <a:p>
            <a:fld id="{B6F15528-21DE-4FAA-801E-634DDDAF4B2B}" type="slidenum">
              <a:rPr lang="en-US" smtClean="0"/>
              <a:pPr/>
              <a:t>130</a:t>
            </a:fld>
            <a:endParaRPr lang="en-US" dirty="0"/>
          </a:p>
        </p:txBody>
      </p:sp>
      <p:sp>
        <p:nvSpPr>
          <p:cNvPr id="4" name="Content Placeholder 3">
            <a:extLst>
              <a:ext uri="{FF2B5EF4-FFF2-40B4-BE49-F238E27FC236}">
                <a16:creationId xmlns:a16="http://schemas.microsoft.com/office/drawing/2014/main" id="{DA38E316-F1AF-4162-BC93-F3907841E392}"/>
              </a:ext>
            </a:extLst>
          </p:cNvPr>
          <p:cNvSpPr>
            <a:spLocks noGrp="1"/>
          </p:cNvSpPr>
          <p:nvPr>
            <p:ph sz="quarter" idx="13"/>
          </p:nvPr>
        </p:nvSpPr>
        <p:spPr/>
        <p:txBody>
          <a:bodyPr/>
          <a:lstStyle/>
          <a:p>
            <a:r>
              <a:rPr lang="en-US" dirty="0"/>
              <a:t>Determine your team’s short-term and long-term goals for implementing the strategy(ies), keeping in mind your root cause(s).</a:t>
            </a:r>
          </a:p>
          <a:p>
            <a:r>
              <a:rPr lang="en-US" dirty="0"/>
              <a:t>Outline the tasks to implement the strategy(ies).</a:t>
            </a:r>
          </a:p>
          <a:p>
            <a:r>
              <a:rPr lang="en-US" dirty="0"/>
              <a:t>Consider your reflections on tasks from the role guide.</a:t>
            </a:r>
          </a:p>
          <a:p>
            <a:r>
              <a:rPr lang="en-US" dirty="0"/>
              <a:t>For each task, identify a person responsible and timeline.</a:t>
            </a:r>
          </a:p>
        </p:txBody>
      </p:sp>
    </p:spTree>
    <p:extLst>
      <p:ext uri="{BB962C8B-B14F-4D97-AF65-F5344CB8AC3E}">
        <p14:creationId xmlns:p14="http://schemas.microsoft.com/office/powerpoint/2010/main" val="1982039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B55D-1621-40FF-BFB1-D850B6720EE0}"/>
              </a:ext>
            </a:extLst>
          </p:cNvPr>
          <p:cNvSpPr>
            <a:spLocks noGrp="1"/>
          </p:cNvSpPr>
          <p:nvPr>
            <p:ph type="title"/>
          </p:nvPr>
        </p:nvSpPr>
        <p:spPr/>
        <p:txBody>
          <a:bodyPr/>
          <a:lstStyle/>
          <a:p>
            <a:r>
              <a:rPr lang="en-US" dirty="0"/>
              <a:t>Reflection</a:t>
            </a:r>
          </a:p>
        </p:txBody>
      </p:sp>
      <p:sp>
        <p:nvSpPr>
          <p:cNvPr id="4" name="Slide Number Placeholder 3">
            <a:extLst>
              <a:ext uri="{FF2B5EF4-FFF2-40B4-BE49-F238E27FC236}">
                <a16:creationId xmlns:a16="http://schemas.microsoft.com/office/drawing/2014/main" id="{95ACE5C1-041D-4FB1-A4B5-DFFF3C86F5EE}"/>
              </a:ext>
            </a:extLst>
          </p:cNvPr>
          <p:cNvSpPr>
            <a:spLocks noGrp="1"/>
          </p:cNvSpPr>
          <p:nvPr>
            <p:ph type="sldNum" sz="quarter" idx="7"/>
          </p:nvPr>
        </p:nvSpPr>
        <p:spPr/>
        <p:txBody>
          <a:bodyPr/>
          <a:lstStyle/>
          <a:p>
            <a:fld id="{B6F15528-21DE-4FAA-801E-634DDDAF4B2B}" type="slidenum">
              <a:rPr lang="en-US" smtClean="0"/>
              <a:pPr/>
              <a:t>131</a:t>
            </a:fld>
            <a:endParaRPr lang="en-US" dirty="0"/>
          </a:p>
        </p:txBody>
      </p:sp>
      <p:sp>
        <p:nvSpPr>
          <p:cNvPr id="3" name="Content Placeholder 2">
            <a:extLst>
              <a:ext uri="{FF2B5EF4-FFF2-40B4-BE49-F238E27FC236}">
                <a16:creationId xmlns:a16="http://schemas.microsoft.com/office/drawing/2014/main" id="{68281124-806E-4A17-BF41-471EB837BB37}"/>
              </a:ext>
            </a:extLst>
          </p:cNvPr>
          <p:cNvSpPr>
            <a:spLocks noGrp="1"/>
          </p:cNvSpPr>
          <p:nvPr>
            <p:ph sz="quarter" idx="14"/>
          </p:nvPr>
        </p:nvSpPr>
        <p:spPr/>
        <p:txBody>
          <a:bodyPr/>
          <a:lstStyle/>
          <a:p>
            <a:r>
              <a:rPr lang="en-US" dirty="0"/>
              <a:t>Reflect on and discuss the barriers to successful implementation of the strategy(ies) that may exist.</a:t>
            </a:r>
          </a:p>
          <a:p>
            <a:r>
              <a:rPr lang="en-US" dirty="0"/>
              <a:t>What is needed to overcome the barriers? </a:t>
            </a:r>
          </a:p>
        </p:txBody>
      </p:sp>
    </p:spTree>
    <p:extLst>
      <p:ext uri="{BB962C8B-B14F-4D97-AF65-F5344CB8AC3E}">
        <p14:creationId xmlns:p14="http://schemas.microsoft.com/office/powerpoint/2010/main" val="18485336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A29495B-4BF5-4583-BC21-CA65F12DD137}"/>
              </a:ext>
            </a:extLst>
          </p:cNvPr>
          <p:cNvSpPr>
            <a:spLocks noGrp="1"/>
          </p:cNvSpPr>
          <p:nvPr>
            <p:ph type="title"/>
          </p:nvPr>
        </p:nvSpPr>
        <p:spPr/>
        <p:txBody>
          <a:bodyPr/>
          <a:lstStyle/>
          <a:p>
            <a:r>
              <a:rPr lang="en-US" dirty="0"/>
              <a:t>References</a:t>
            </a:r>
          </a:p>
        </p:txBody>
      </p:sp>
      <p:sp>
        <p:nvSpPr>
          <p:cNvPr id="15" name="Content Placeholder 14">
            <a:extLst>
              <a:ext uri="{FF2B5EF4-FFF2-40B4-BE49-F238E27FC236}">
                <a16:creationId xmlns:a16="http://schemas.microsoft.com/office/drawing/2014/main" id="{89844932-585A-4D1A-8885-4E1758CEDDCB}"/>
              </a:ext>
            </a:extLst>
          </p:cNvPr>
          <p:cNvSpPr>
            <a:spLocks noGrp="1"/>
          </p:cNvSpPr>
          <p:nvPr>
            <p:ph sz="quarter" idx="14"/>
          </p:nvPr>
        </p:nvSpPr>
        <p:spPr/>
        <p:txBody>
          <a:bodyPr>
            <a:normAutofit/>
          </a:bodyPr>
          <a:lstStyle/>
          <a:p>
            <a:pPr marL="460375" indent="-460375">
              <a:buNone/>
            </a:pPr>
            <a:r>
              <a:rPr lang="en-US" sz="1800" dirty="0"/>
              <a:t>Collaborative for Effective Educator Development, Accountability, and Reform Center. (n.d.) </a:t>
            </a:r>
            <a:r>
              <a:rPr lang="en-US" sz="1800" i="1" dirty="0"/>
              <a:t>Shortage strategy selection tool</a:t>
            </a:r>
            <a:r>
              <a:rPr lang="en-US" sz="1800" dirty="0"/>
              <a:t>. </a:t>
            </a:r>
            <a:r>
              <a:rPr lang="en-US" sz="1800" dirty="0">
                <a:hlinkClick r:id="rId3"/>
              </a:rPr>
              <a:t>https://ceedar.education.ufl.edu/gtl-selection-home/</a:t>
            </a:r>
            <a:r>
              <a:rPr lang="en-US" sz="1800" dirty="0"/>
              <a:t> </a:t>
            </a:r>
          </a:p>
          <a:p>
            <a:endParaRPr lang="en-US" sz="1800" dirty="0"/>
          </a:p>
          <a:p>
            <a:endParaRPr lang="en-US" sz="1800" dirty="0"/>
          </a:p>
          <a:p>
            <a:endParaRPr lang="en-US" sz="1800" dirty="0"/>
          </a:p>
        </p:txBody>
      </p:sp>
      <p:sp>
        <p:nvSpPr>
          <p:cNvPr id="13" name="Slide Number Placeholder 12">
            <a:extLst>
              <a:ext uri="{FF2B5EF4-FFF2-40B4-BE49-F238E27FC236}">
                <a16:creationId xmlns:a16="http://schemas.microsoft.com/office/drawing/2014/main" id="{5F70CCD7-FB71-4B60-A3C2-832685AEE814}"/>
              </a:ext>
            </a:extLst>
          </p:cNvPr>
          <p:cNvSpPr>
            <a:spLocks noGrp="1"/>
          </p:cNvSpPr>
          <p:nvPr>
            <p:ph type="sldNum" sz="quarter" idx="7"/>
          </p:nvPr>
        </p:nvSpPr>
        <p:spPr/>
        <p:txBody>
          <a:bodyPr/>
          <a:lstStyle/>
          <a:p>
            <a:fld id="{BA8CF1B3-96A0-D24B-B5C9-B5B93FF4523E}" type="slidenum">
              <a:rPr lang="en-US" smtClean="0"/>
              <a:pPr/>
              <a:t>132</a:t>
            </a:fld>
            <a:endParaRPr lang="en-US" dirty="0"/>
          </a:p>
        </p:txBody>
      </p:sp>
    </p:spTree>
    <p:extLst>
      <p:ext uri="{BB962C8B-B14F-4D97-AF65-F5344CB8AC3E}">
        <p14:creationId xmlns:p14="http://schemas.microsoft.com/office/powerpoint/2010/main" val="10250745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7"/>
          </p:nvPr>
        </p:nvSpPr>
        <p:spPr/>
        <p:txBody>
          <a:bodyPr/>
          <a:lstStyle/>
          <a:p>
            <a:fld id="{B6F15528-21DE-4FAA-801E-634DDDAF4B2B}" type="slidenum">
              <a:rPr lang="en-US" smtClean="0"/>
              <a:pPr/>
              <a:t>133</a:t>
            </a:fld>
            <a:endParaRPr lang="en-US" dirty="0"/>
          </a:p>
        </p:txBody>
      </p:sp>
    </p:spTree>
    <p:extLst>
      <p:ext uri="{BB962C8B-B14F-4D97-AF65-F5344CB8AC3E}">
        <p14:creationId xmlns:p14="http://schemas.microsoft.com/office/powerpoint/2010/main" val="4204145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DD3D0C-435C-4727-BFD6-8BDB7AE5D101}"/>
              </a:ext>
            </a:extLst>
          </p:cNvPr>
          <p:cNvSpPr>
            <a:spLocks noGrp="1"/>
          </p:cNvSpPr>
          <p:nvPr>
            <p:ph type="title"/>
          </p:nvPr>
        </p:nvSpPr>
        <p:spPr/>
        <p:txBody>
          <a:bodyPr/>
          <a:lstStyle/>
          <a:p>
            <a:r>
              <a:rPr lang="en-US" dirty="0"/>
              <a:t>Teacher Shortages and Teacher Diversity</a:t>
            </a:r>
          </a:p>
        </p:txBody>
      </p:sp>
      <p:graphicFrame>
        <p:nvGraphicFramePr>
          <p:cNvPr id="8" name="Content Placeholder 7" descr="Teachers are the most important within-school factor driving student achievement.&#10;Diverse teachers improve outcomes for all students, particularly students of color.&#10;Addressing shortages AND diversity can ensure that all students, particularly students of color, have access to effective instruction.&#10;">
            <a:extLst>
              <a:ext uri="{FF2B5EF4-FFF2-40B4-BE49-F238E27FC236}">
                <a16:creationId xmlns:a16="http://schemas.microsoft.com/office/drawing/2014/main" id="{69C0FFDC-C18E-5046-8759-ED17D5E671AF}"/>
              </a:ext>
            </a:extLst>
          </p:cNvPr>
          <p:cNvGraphicFramePr>
            <a:graphicFrameLocks noGrp="1"/>
          </p:cNvGraphicFramePr>
          <p:nvPr>
            <p:ph sz="quarter" idx="14"/>
            <p:extLst>
              <p:ext uri="{D42A27DB-BD31-4B8C-83A1-F6EECF244321}">
                <p14:modId xmlns:p14="http://schemas.microsoft.com/office/powerpoint/2010/main" val="2858249703"/>
              </p:ext>
            </p:extLst>
          </p:nvPr>
        </p:nvGraphicFramePr>
        <p:xfrm>
          <a:off x="479424" y="1359885"/>
          <a:ext cx="1003617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6E5707D-7392-44F3-A4F1-8B86BE1D97D4}"/>
              </a:ext>
            </a:extLst>
          </p:cNvPr>
          <p:cNvSpPr>
            <a:spLocks noGrp="1"/>
          </p:cNvSpPr>
          <p:nvPr>
            <p:ph type="sldNum" sz="quarter" idx="7"/>
          </p:nvPr>
        </p:nvSpPr>
        <p:spPr/>
        <p:txBody>
          <a:bodyPr/>
          <a:lstStyle/>
          <a:p>
            <a:fld id="{99A20822-4A49-4D36-86E3-300BA48D3F00}" type="slidenum">
              <a:rPr lang="en-US" smtClean="0"/>
              <a:pPr/>
              <a:t>14</a:t>
            </a:fld>
            <a:endParaRPr lang="en-US" dirty="0"/>
          </a:p>
        </p:txBody>
      </p:sp>
      <p:sp>
        <p:nvSpPr>
          <p:cNvPr id="6" name="TextBox 5">
            <a:extLst>
              <a:ext uri="{FF2B5EF4-FFF2-40B4-BE49-F238E27FC236}">
                <a16:creationId xmlns:a16="http://schemas.microsoft.com/office/drawing/2014/main" id="{D058C09D-C055-4755-B1AA-2DDBF739DEDE}"/>
              </a:ext>
            </a:extLst>
          </p:cNvPr>
          <p:cNvSpPr txBox="1"/>
          <p:nvPr/>
        </p:nvSpPr>
        <p:spPr>
          <a:xfrm>
            <a:off x="2817628" y="5453007"/>
            <a:ext cx="775026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386EA3"/>
                </a:solidFill>
              </a:rPr>
              <a:t>(Egalite et al., 2015; </a:t>
            </a:r>
            <a:r>
              <a:rPr lang="en-US" sz="1200" dirty="0">
                <a:solidFill>
                  <a:srgbClr val="386EA3"/>
                </a:solidFill>
                <a:ea typeface="+mn-lt"/>
                <a:cs typeface="+mn-lt"/>
              </a:rPr>
              <a:t>Gershenson et al., 2018; </a:t>
            </a:r>
            <a:r>
              <a:rPr lang="en-US" sz="1200" dirty="0">
                <a:solidFill>
                  <a:srgbClr val="386EA3"/>
                </a:solidFill>
              </a:rPr>
              <a:t> </a:t>
            </a:r>
            <a:r>
              <a:rPr lang="en-US" sz="1200" dirty="0">
                <a:solidFill>
                  <a:srgbClr val="386EA3"/>
                </a:solidFill>
                <a:ea typeface="+mn-lt"/>
                <a:cs typeface="+mn-lt"/>
              </a:rPr>
              <a:t>Gershenson et al., 2015; Grissom &amp; Redding, 2016; </a:t>
            </a:r>
            <a:r>
              <a:rPr lang="en-US" sz="1200" dirty="0">
                <a:solidFill>
                  <a:srgbClr val="386EA3"/>
                </a:solidFill>
              </a:rPr>
              <a:t>Lindsay &amp; Hart, 2017) </a:t>
            </a:r>
            <a:endParaRPr kumimoji="0" lang="en-US" sz="1200" b="0" i="0" u="none" strike="noStrike" kern="1200" cap="none" spc="0" normalizeH="0" baseline="0" noProof="0" dirty="0">
              <a:ln>
                <a:noFill/>
              </a:ln>
              <a:solidFill>
                <a:srgbClr val="386EA3"/>
              </a:solidFill>
              <a:effectLst/>
              <a:uLnTx/>
              <a:uFillTx/>
            </a:endParaRPr>
          </a:p>
        </p:txBody>
      </p:sp>
    </p:spTree>
    <p:extLst>
      <p:ext uri="{BB962C8B-B14F-4D97-AF65-F5344CB8AC3E}">
        <p14:creationId xmlns:p14="http://schemas.microsoft.com/office/powerpoint/2010/main" val="2545624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F1A3C6-5F96-4721-871E-F5C87FB9852C}"/>
              </a:ext>
            </a:extLst>
          </p:cNvPr>
          <p:cNvSpPr>
            <a:spLocks noGrp="1"/>
          </p:cNvSpPr>
          <p:nvPr>
            <p:ph type="title"/>
          </p:nvPr>
        </p:nvSpPr>
        <p:spPr/>
        <p:txBody>
          <a:bodyPr>
            <a:normAutofit/>
          </a:bodyPr>
          <a:lstStyle/>
          <a:p>
            <a:r>
              <a:rPr lang="en-US" dirty="0"/>
              <a:t>Shortage is a School- and Subject-Level Problem</a:t>
            </a:r>
          </a:p>
        </p:txBody>
      </p:sp>
      <p:sp>
        <p:nvSpPr>
          <p:cNvPr id="4" name="Slide Number Placeholder 3">
            <a:extLst>
              <a:ext uri="{FF2B5EF4-FFF2-40B4-BE49-F238E27FC236}">
                <a16:creationId xmlns:a16="http://schemas.microsoft.com/office/drawing/2014/main" id="{7AFCDE3A-7D26-4DD4-B5A4-A87FE16854DB}"/>
              </a:ext>
            </a:extLst>
          </p:cNvPr>
          <p:cNvSpPr>
            <a:spLocks noGrp="1"/>
          </p:cNvSpPr>
          <p:nvPr>
            <p:ph type="sldNum" sz="quarter" idx="7"/>
          </p:nvPr>
        </p:nvSpPr>
        <p:spPr/>
        <p:txBody>
          <a:bodyPr/>
          <a:lstStyle/>
          <a:p>
            <a:fld id="{B6F15528-21DE-4FAA-801E-634DDDAF4B2B}" type="slidenum">
              <a:rPr lang="en-US" smtClean="0"/>
              <a:pPr/>
              <a:t>15</a:t>
            </a:fld>
            <a:endParaRPr lang="en-US" dirty="0"/>
          </a:p>
        </p:txBody>
      </p:sp>
      <p:sp>
        <p:nvSpPr>
          <p:cNvPr id="5" name="Slide Number Placeholder 3">
            <a:extLst>
              <a:ext uri="{FF2B5EF4-FFF2-40B4-BE49-F238E27FC236}">
                <a16:creationId xmlns:a16="http://schemas.microsoft.com/office/drawing/2014/main" id="{B87F3AA9-0E1B-47B7-90B9-2A502D114465}"/>
              </a:ext>
            </a:extLst>
          </p:cNvPr>
          <p:cNvSpPr txBox="1">
            <a:spLocks/>
          </p:cNvSpPr>
          <p:nvPr/>
        </p:nvSpPr>
        <p:spPr>
          <a:xfrm>
            <a:off x="10980260" y="6172200"/>
            <a:ext cx="906940" cy="276999"/>
          </a:xfrm>
          <a:prstGeom prst="rect">
            <a:avLst/>
          </a:prstGeom>
        </p:spPr>
        <p:txBody>
          <a:bodyPr lIns="0" tIns="0" rIns="0" bIns="0" anchor="b" anchorCtr="0">
            <a:noAutofit/>
          </a:bodyPr>
          <a:lstStyle>
            <a:defPPr>
              <a:defRPr lang="en-US"/>
            </a:defPPr>
            <a:lvl1pPr marL="0" algn="r" defTabSz="914400" rtl="0" eaLnBrk="1" latinLnBrk="0" hangingPunct="1">
              <a:defRPr sz="1600" b="0" i="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15</a:t>
            </a:fld>
            <a:endParaRPr lang="en-US" dirty="0"/>
          </a:p>
        </p:txBody>
      </p:sp>
      <p:pic>
        <p:nvPicPr>
          <p:cNvPr id="6" name="Picture 5">
            <a:extLst>
              <a:ext uri="{FF2B5EF4-FFF2-40B4-BE49-F238E27FC236}">
                <a16:creationId xmlns:a16="http://schemas.microsoft.com/office/drawing/2014/main" id="{4C318475-9E25-46D3-BBE1-773D4E10B7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55456" y="1511703"/>
            <a:ext cx="2524705" cy="1280160"/>
          </a:xfrm>
          <a:prstGeom prst="rect">
            <a:avLst/>
          </a:prstGeom>
        </p:spPr>
      </p:pic>
      <p:sp>
        <p:nvSpPr>
          <p:cNvPr id="7" name="TextBox 6">
            <a:extLst>
              <a:ext uri="{FF2B5EF4-FFF2-40B4-BE49-F238E27FC236}">
                <a16:creationId xmlns:a16="http://schemas.microsoft.com/office/drawing/2014/main" id="{B9029F49-9DDF-479C-A0A7-631ECC802A9D}"/>
              </a:ext>
            </a:extLst>
          </p:cNvPr>
          <p:cNvSpPr txBox="1"/>
          <p:nvPr/>
        </p:nvSpPr>
        <p:spPr>
          <a:xfrm>
            <a:off x="2104122" y="1944441"/>
            <a:ext cx="3524115" cy="707886"/>
          </a:xfrm>
          <a:prstGeom prst="rect">
            <a:avLst/>
          </a:prstGeom>
          <a:noFill/>
        </p:spPr>
        <p:txBody>
          <a:bodyPr wrap="square" rtlCol="0">
            <a:spAutoFit/>
          </a:bodyPr>
          <a:lstStyle/>
          <a:p>
            <a:pPr algn="ctr"/>
            <a:r>
              <a:rPr lang="en-US" sz="2000" dirty="0">
                <a:solidFill>
                  <a:schemeClr val="tx2"/>
                </a:solidFill>
              </a:rPr>
              <a:t>District X has one chemistry teacher for every 400 students</a:t>
            </a:r>
          </a:p>
        </p:txBody>
      </p:sp>
      <p:sp>
        <p:nvSpPr>
          <p:cNvPr id="8" name="TextBox 7">
            <a:extLst>
              <a:ext uri="{FF2B5EF4-FFF2-40B4-BE49-F238E27FC236}">
                <a16:creationId xmlns:a16="http://schemas.microsoft.com/office/drawing/2014/main" id="{03DEDED2-BDF8-4334-A13E-9E333644358D}"/>
              </a:ext>
            </a:extLst>
          </p:cNvPr>
          <p:cNvSpPr txBox="1"/>
          <p:nvPr/>
        </p:nvSpPr>
        <p:spPr>
          <a:xfrm>
            <a:off x="403659" y="2983256"/>
            <a:ext cx="4261073" cy="492443"/>
          </a:xfrm>
          <a:prstGeom prst="rect">
            <a:avLst/>
          </a:prstGeom>
          <a:noFill/>
        </p:spPr>
        <p:txBody>
          <a:bodyPr wrap="square" rtlCol="0">
            <a:spAutoFit/>
          </a:bodyPr>
          <a:lstStyle/>
          <a:p>
            <a:r>
              <a:rPr lang="en-US" sz="2600" b="1" dirty="0">
                <a:solidFill>
                  <a:srgbClr val="328612"/>
                </a:solidFill>
              </a:rPr>
              <a:t>More accurate analysis: </a:t>
            </a:r>
          </a:p>
        </p:txBody>
      </p:sp>
      <p:pic>
        <p:nvPicPr>
          <p:cNvPr id="9" name="Picture 8">
            <a:extLst>
              <a:ext uri="{FF2B5EF4-FFF2-40B4-BE49-F238E27FC236}">
                <a16:creationId xmlns:a16="http://schemas.microsoft.com/office/drawing/2014/main" id="{40D23315-F6E6-48FA-A4E9-9606261C66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70354" y="4301649"/>
            <a:ext cx="2410797" cy="1280160"/>
          </a:xfrm>
          <a:prstGeom prst="rect">
            <a:avLst/>
          </a:prstGeom>
        </p:spPr>
      </p:pic>
      <p:pic>
        <p:nvPicPr>
          <p:cNvPr id="10" name="Picture 9">
            <a:extLst>
              <a:ext uri="{FF2B5EF4-FFF2-40B4-BE49-F238E27FC236}">
                <a16:creationId xmlns:a16="http://schemas.microsoft.com/office/drawing/2014/main" id="{FFCB9A63-F876-448C-BECE-544711E7C1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07684" y="4257434"/>
            <a:ext cx="2586272" cy="1371600"/>
          </a:xfrm>
          <a:prstGeom prst="rect">
            <a:avLst/>
          </a:prstGeom>
        </p:spPr>
      </p:pic>
      <p:sp>
        <p:nvSpPr>
          <p:cNvPr id="11" name="TextBox 10">
            <a:extLst>
              <a:ext uri="{FF2B5EF4-FFF2-40B4-BE49-F238E27FC236}">
                <a16:creationId xmlns:a16="http://schemas.microsoft.com/office/drawing/2014/main" id="{83BD335E-BA7C-4B6A-8E82-82F562805118}"/>
              </a:ext>
            </a:extLst>
          </p:cNvPr>
          <p:cNvSpPr txBox="1"/>
          <p:nvPr/>
        </p:nvSpPr>
        <p:spPr>
          <a:xfrm>
            <a:off x="6617719" y="3554622"/>
            <a:ext cx="3524115" cy="707886"/>
          </a:xfrm>
          <a:prstGeom prst="rect">
            <a:avLst/>
          </a:prstGeom>
          <a:noFill/>
        </p:spPr>
        <p:txBody>
          <a:bodyPr wrap="square" lIns="91440" tIns="45720" rIns="91440" bIns="45720" rtlCol="0" anchor="t">
            <a:spAutoFit/>
          </a:bodyPr>
          <a:lstStyle/>
          <a:p>
            <a:pPr algn="ctr"/>
            <a:r>
              <a:rPr lang="en-US" sz="2000" dirty="0">
                <a:solidFill>
                  <a:schemeClr val="tx2"/>
                </a:solidFill>
              </a:rPr>
              <a:t>One chemistry teacher for every</a:t>
            </a:r>
            <a:br>
              <a:rPr lang="en-US" sz="2000" dirty="0"/>
            </a:br>
            <a:r>
              <a:rPr lang="en-US" sz="2000" dirty="0">
                <a:solidFill>
                  <a:schemeClr val="tx2"/>
                </a:solidFill>
              </a:rPr>
              <a:t>100 students in affluent schools</a:t>
            </a:r>
          </a:p>
        </p:txBody>
      </p:sp>
      <p:sp>
        <p:nvSpPr>
          <p:cNvPr id="12" name="TextBox 11">
            <a:extLst>
              <a:ext uri="{FF2B5EF4-FFF2-40B4-BE49-F238E27FC236}">
                <a16:creationId xmlns:a16="http://schemas.microsoft.com/office/drawing/2014/main" id="{138FEC52-6028-4CFE-95DC-B5AF9701704C}"/>
              </a:ext>
            </a:extLst>
          </p:cNvPr>
          <p:cNvSpPr txBox="1"/>
          <p:nvPr/>
        </p:nvSpPr>
        <p:spPr>
          <a:xfrm>
            <a:off x="1535685" y="3530458"/>
            <a:ext cx="4580447" cy="707886"/>
          </a:xfrm>
          <a:prstGeom prst="rect">
            <a:avLst/>
          </a:prstGeom>
          <a:noFill/>
        </p:spPr>
        <p:txBody>
          <a:bodyPr wrap="square" rtlCol="0">
            <a:spAutoFit/>
          </a:bodyPr>
          <a:lstStyle/>
          <a:p>
            <a:pPr algn="ctr"/>
            <a:r>
              <a:rPr lang="en-US" sz="2000" dirty="0">
                <a:solidFill>
                  <a:schemeClr val="tx2"/>
                </a:solidFill>
              </a:rPr>
              <a:t>One qualified chemistry teacher for every 2,000 students in high-need schools</a:t>
            </a:r>
          </a:p>
        </p:txBody>
      </p:sp>
      <p:sp>
        <p:nvSpPr>
          <p:cNvPr id="13" name="TextBox 12">
            <a:extLst>
              <a:ext uri="{FF2B5EF4-FFF2-40B4-BE49-F238E27FC236}">
                <a16:creationId xmlns:a16="http://schemas.microsoft.com/office/drawing/2014/main" id="{BA6414F4-6B5A-49D3-B7A0-B6859961CBB5}"/>
              </a:ext>
            </a:extLst>
          </p:cNvPr>
          <p:cNvSpPr txBox="1"/>
          <p:nvPr/>
        </p:nvSpPr>
        <p:spPr>
          <a:xfrm>
            <a:off x="403659" y="1342819"/>
            <a:ext cx="3400926" cy="492443"/>
          </a:xfrm>
          <a:prstGeom prst="rect">
            <a:avLst/>
          </a:prstGeom>
          <a:noFill/>
        </p:spPr>
        <p:txBody>
          <a:bodyPr wrap="square" rtlCol="0">
            <a:spAutoFit/>
          </a:bodyPr>
          <a:lstStyle/>
          <a:p>
            <a:r>
              <a:rPr lang="en-US" sz="2600" b="1" dirty="0">
                <a:solidFill>
                  <a:srgbClr val="328612"/>
                </a:solidFill>
              </a:rPr>
              <a:t>Broad analysis: </a:t>
            </a:r>
          </a:p>
        </p:txBody>
      </p:sp>
    </p:spTree>
    <p:extLst>
      <p:ext uri="{BB962C8B-B14F-4D97-AF65-F5344CB8AC3E}">
        <p14:creationId xmlns:p14="http://schemas.microsoft.com/office/powerpoint/2010/main" val="2943699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A9C2E-F99D-DB4E-8B28-F5B7A7F03EA2}"/>
              </a:ext>
            </a:extLst>
          </p:cNvPr>
          <p:cNvSpPr>
            <a:spLocks noGrp="1"/>
          </p:cNvSpPr>
          <p:nvPr>
            <p:ph type="title"/>
          </p:nvPr>
        </p:nvSpPr>
        <p:spPr>
          <a:xfrm>
            <a:off x="480152" y="363942"/>
            <a:ext cx="11295406" cy="492443"/>
          </a:xfrm>
        </p:spPr>
        <p:txBody>
          <a:bodyPr/>
          <a:lstStyle/>
          <a:p>
            <a:r>
              <a:rPr lang="en-US" dirty="0"/>
              <a:t>Identifying Shortage and Diversity Gaps Within the Pipeline</a:t>
            </a:r>
          </a:p>
        </p:txBody>
      </p:sp>
      <p:sp>
        <p:nvSpPr>
          <p:cNvPr id="4" name="Slide Number Placeholder 3">
            <a:extLst>
              <a:ext uri="{FF2B5EF4-FFF2-40B4-BE49-F238E27FC236}">
                <a16:creationId xmlns:a16="http://schemas.microsoft.com/office/drawing/2014/main" id="{0D3084B7-87D6-1E4D-B0D6-DCF596FF11ED}"/>
              </a:ext>
            </a:extLst>
          </p:cNvPr>
          <p:cNvSpPr>
            <a:spLocks noGrp="1"/>
          </p:cNvSpPr>
          <p:nvPr>
            <p:ph type="sldNum" sz="quarter" idx="7"/>
          </p:nvPr>
        </p:nvSpPr>
        <p:spPr/>
        <p:txBody>
          <a:bodyPr/>
          <a:lstStyle/>
          <a:p>
            <a:fld id="{99A20822-4A49-4D36-86E3-300BA48D3F00}" type="slidenum">
              <a:rPr lang="en-US" smtClean="0"/>
              <a:pPr/>
              <a:t>16</a:t>
            </a:fld>
            <a:endParaRPr lang="en-US" dirty="0"/>
          </a:p>
        </p:txBody>
      </p:sp>
      <p:sp>
        <p:nvSpPr>
          <p:cNvPr id="2" name="TextBox 1">
            <a:extLst>
              <a:ext uri="{FF2B5EF4-FFF2-40B4-BE49-F238E27FC236}">
                <a16:creationId xmlns:a16="http://schemas.microsoft.com/office/drawing/2014/main" id="{4CFF8E06-E2A4-0C4D-8447-6EFE1D06C6D2}"/>
              </a:ext>
            </a:extLst>
          </p:cNvPr>
          <p:cNvSpPr txBox="1"/>
          <p:nvPr/>
        </p:nvSpPr>
        <p:spPr>
          <a:xfrm>
            <a:off x="4890594" y="5925326"/>
            <a:ext cx="4582633" cy="399274"/>
          </a:xfrm>
          <a:prstGeom prst="rect">
            <a:avLst/>
          </a:prstGeom>
          <a:ln>
            <a:noFill/>
          </a:ln>
        </p:spPr>
        <p:txBody>
          <a:bodyPr vert="horz" lIns="0" tIns="0" rIns="0" bIns="0" rtlCol="0" anchor="t" anchorCtr="0">
            <a:normAutofit/>
          </a:bodyPr>
          <a:lstStyle/>
          <a:p>
            <a:pPr algn="r" defTabSz="685800">
              <a:spcBef>
                <a:spcPts val="400"/>
              </a:spcBef>
              <a:buClr>
                <a:schemeClr val="accent1"/>
              </a:buClr>
              <a:buSzPct val="100000"/>
            </a:pPr>
            <a:r>
              <a:rPr lang="en-US" sz="1200" b="0" i="0" kern="1200" dirty="0">
                <a:solidFill>
                  <a:srgbClr val="386EA3"/>
                </a:solidFill>
                <a:ea typeface="Calibri"/>
                <a:cs typeface="Calibri"/>
              </a:rPr>
              <a:t>(Center on Great Teachers and Leaders, 2020, p. 3</a:t>
            </a:r>
            <a:r>
              <a:rPr lang="en-US" sz="1200" dirty="0">
                <a:solidFill>
                  <a:srgbClr val="386EA3"/>
                </a:solidFill>
              </a:rPr>
              <a:t>​)</a:t>
            </a:r>
            <a:endParaRPr lang="en-US" sz="1200" b="0" i="0" kern="1200" dirty="0">
              <a:solidFill>
                <a:srgbClr val="386EA3"/>
              </a:solidFill>
              <a:ea typeface="Calibri"/>
              <a:cs typeface="Calibri"/>
            </a:endParaRPr>
          </a:p>
        </p:txBody>
      </p:sp>
      <p:pic>
        <p:nvPicPr>
          <p:cNvPr id="6" name="Picture 5" descr="screenshot of the Talent Development Framework (attract, prepare, and develop, support, and retain)">
            <a:extLst>
              <a:ext uri="{FF2B5EF4-FFF2-40B4-BE49-F238E27FC236}">
                <a16:creationId xmlns:a16="http://schemas.microsoft.com/office/drawing/2014/main" id="{5A03CB7A-F4E3-4C1A-8B78-D151055895FE}"/>
              </a:ext>
            </a:extLst>
          </p:cNvPr>
          <p:cNvPicPr>
            <a:picLocks noChangeAspect="1"/>
          </p:cNvPicPr>
          <p:nvPr/>
        </p:nvPicPr>
        <p:blipFill rotWithShape="1">
          <a:blip r:embed="rId3"/>
          <a:srcRect t="2120" b="3138"/>
          <a:stretch/>
        </p:blipFill>
        <p:spPr>
          <a:xfrm>
            <a:off x="2718773" y="1012980"/>
            <a:ext cx="6754454" cy="4832039"/>
          </a:xfrm>
          <a:prstGeom prst="rect">
            <a:avLst/>
          </a:prstGeom>
        </p:spPr>
      </p:pic>
    </p:spTree>
    <p:extLst>
      <p:ext uri="{BB962C8B-B14F-4D97-AF65-F5344CB8AC3E}">
        <p14:creationId xmlns:p14="http://schemas.microsoft.com/office/powerpoint/2010/main" val="1666484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57A4-7FA6-464C-A1AD-1013E3969997}"/>
              </a:ext>
            </a:extLst>
          </p:cNvPr>
          <p:cNvSpPr>
            <a:spLocks noGrp="1"/>
          </p:cNvSpPr>
          <p:nvPr>
            <p:ph type="title"/>
          </p:nvPr>
        </p:nvSpPr>
        <p:spPr/>
        <p:txBody>
          <a:bodyPr/>
          <a:lstStyle/>
          <a:p>
            <a:r>
              <a:rPr lang="en-US" dirty="0"/>
              <a:t>Reflections on Your Experience</a:t>
            </a:r>
          </a:p>
        </p:txBody>
      </p:sp>
      <p:sp>
        <p:nvSpPr>
          <p:cNvPr id="4" name="Slide Number Placeholder 3">
            <a:extLst>
              <a:ext uri="{FF2B5EF4-FFF2-40B4-BE49-F238E27FC236}">
                <a16:creationId xmlns:a16="http://schemas.microsoft.com/office/drawing/2014/main" id="{6B928102-79BA-4D2D-B0D8-74153FD2830E}"/>
              </a:ext>
            </a:extLst>
          </p:cNvPr>
          <p:cNvSpPr>
            <a:spLocks noGrp="1"/>
          </p:cNvSpPr>
          <p:nvPr>
            <p:ph type="sldNum" sz="quarter" idx="7"/>
          </p:nvPr>
        </p:nvSpPr>
        <p:spPr/>
        <p:txBody>
          <a:bodyPr/>
          <a:lstStyle/>
          <a:p>
            <a:fld id="{B6F15528-21DE-4FAA-801E-634DDDAF4B2B}" type="slidenum">
              <a:rPr lang="en-US" smtClean="0"/>
              <a:pPr/>
              <a:t>17</a:t>
            </a:fld>
            <a:endParaRPr lang="en-US" dirty="0"/>
          </a:p>
        </p:txBody>
      </p:sp>
      <p:sp>
        <p:nvSpPr>
          <p:cNvPr id="3" name="Content Placeholder 2">
            <a:extLst>
              <a:ext uri="{FF2B5EF4-FFF2-40B4-BE49-F238E27FC236}">
                <a16:creationId xmlns:a16="http://schemas.microsoft.com/office/drawing/2014/main" id="{088FF846-C0C8-4AC6-AE79-E0106F7901BE}"/>
              </a:ext>
            </a:extLst>
          </p:cNvPr>
          <p:cNvSpPr>
            <a:spLocks noGrp="1"/>
          </p:cNvSpPr>
          <p:nvPr>
            <p:ph sz="quarter" idx="13"/>
          </p:nvPr>
        </p:nvSpPr>
        <p:spPr/>
        <p:txBody>
          <a:bodyPr/>
          <a:lstStyle/>
          <a:p>
            <a:r>
              <a:rPr lang="en-US" dirty="0"/>
              <a:t>To what extent do the data and evidence shared reflect your experience with educator shortages and diversity gaps?</a:t>
            </a:r>
          </a:p>
          <a:p>
            <a:r>
              <a:rPr lang="en-US" dirty="0"/>
              <a:t>What connections do you see in your work with addressing educator shortages and diversifying the educator workforce? </a:t>
            </a:r>
          </a:p>
        </p:txBody>
      </p:sp>
    </p:spTree>
    <p:extLst>
      <p:ext uri="{BB962C8B-B14F-4D97-AF65-F5344CB8AC3E}">
        <p14:creationId xmlns:p14="http://schemas.microsoft.com/office/powerpoint/2010/main" val="344960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1BBB45-4F01-467B-986D-4BDCDA33B1D6}"/>
              </a:ext>
            </a:extLst>
          </p:cNvPr>
          <p:cNvSpPr>
            <a:spLocks noGrp="1"/>
          </p:cNvSpPr>
          <p:nvPr>
            <p:ph type="body" idx="1"/>
          </p:nvPr>
        </p:nvSpPr>
        <p:spPr/>
        <p:txBody>
          <a:bodyPr/>
          <a:lstStyle/>
          <a:p>
            <a:endParaRPr lang="en-US" dirty="0"/>
          </a:p>
        </p:txBody>
      </p:sp>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a:xfrm>
            <a:off x="480151" y="2334732"/>
            <a:ext cx="5840437" cy="2171700"/>
          </a:xfrm>
        </p:spPr>
        <p:txBody>
          <a:bodyPr/>
          <a:lstStyle/>
          <a:p>
            <a:r>
              <a:rPr lang="en-US" dirty="0"/>
              <a:t>Landscape Analysis</a:t>
            </a:r>
          </a:p>
        </p:txBody>
      </p:sp>
      <p:sp>
        <p:nvSpPr>
          <p:cNvPr id="4" name="Slide Number Placeholder 3"/>
          <p:cNvSpPr>
            <a:spLocks noGrp="1"/>
          </p:cNvSpPr>
          <p:nvPr>
            <p:ph type="sldNum" sz="quarter" idx="7"/>
          </p:nvPr>
        </p:nvSpPr>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274900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1AF259-4746-4E25-8CA4-0C46270BE006}"/>
              </a:ext>
            </a:extLst>
          </p:cNvPr>
          <p:cNvSpPr>
            <a:spLocks noGrp="1"/>
          </p:cNvSpPr>
          <p:nvPr>
            <p:ph type="title"/>
          </p:nvPr>
        </p:nvSpPr>
        <p:spPr/>
        <p:txBody>
          <a:bodyPr/>
          <a:lstStyle/>
          <a:p>
            <a:r>
              <a:rPr lang="en-US" dirty="0"/>
              <a:t>Purpose of Landscape Analysis</a:t>
            </a:r>
          </a:p>
        </p:txBody>
      </p:sp>
      <p:sp>
        <p:nvSpPr>
          <p:cNvPr id="3" name="Slide Number Placeholder 2">
            <a:extLst>
              <a:ext uri="{FF2B5EF4-FFF2-40B4-BE49-F238E27FC236}">
                <a16:creationId xmlns:a16="http://schemas.microsoft.com/office/drawing/2014/main" id="{73474799-36D7-49EB-B697-C54E457CD5D5}"/>
              </a:ext>
            </a:extLst>
          </p:cNvPr>
          <p:cNvSpPr>
            <a:spLocks noGrp="1"/>
          </p:cNvSpPr>
          <p:nvPr>
            <p:ph type="sldNum" sz="quarter" idx="7"/>
          </p:nvPr>
        </p:nvSpPr>
        <p:spPr/>
        <p:txBody>
          <a:bodyPr/>
          <a:lstStyle/>
          <a:p>
            <a:fld id="{B6F15528-21DE-4FAA-801E-634DDDAF4B2B}" type="slidenum">
              <a:rPr lang="en-US" smtClean="0"/>
              <a:pPr/>
              <a:t>19</a:t>
            </a:fld>
            <a:endParaRPr lang="en-US" dirty="0"/>
          </a:p>
        </p:txBody>
      </p:sp>
      <p:sp>
        <p:nvSpPr>
          <p:cNvPr id="5" name="Content Placeholder 4">
            <a:extLst>
              <a:ext uri="{FF2B5EF4-FFF2-40B4-BE49-F238E27FC236}">
                <a16:creationId xmlns:a16="http://schemas.microsoft.com/office/drawing/2014/main" id="{0ED4B549-4216-4F69-ACF9-F14FCD09A025}"/>
              </a:ext>
            </a:extLst>
          </p:cNvPr>
          <p:cNvSpPr>
            <a:spLocks noGrp="1"/>
          </p:cNvSpPr>
          <p:nvPr>
            <p:ph sz="quarter" idx="14"/>
          </p:nvPr>
        </p:nvSpPr>
        <p:spPr>
          <a:xfrm>
            <a:off x="4840247" y="1527605"/>
            <a:ext cx="6600386" cy="4053092"/>
          </a:xfrm>
        </p:spPr>
        <p:txBody>
          <a:bodyPr/>
          <a:lstStyle/>
          <a:p>
            <a:r>
              <a:rPr lang="en-US" dirty="0"/>
              <a:t>Allows teams to think critically about past and present initiatives that are used to address educator shortages and diversity</a:t>
            </a:r>
          </a:p>
          <a:p>
            <a:r>
              <a:rPr lang="en-US" dirty="0"/>
              <a:t>Provides a starting point for teams to brainstorm additional strategies that will address the issues</a:t>
            </a:r>
          </a:p>
          <a:p>
            <a:r>
              <a:rPr lang="en-US" dirty="0"/>
              <a:t>Can serve as an implementation guide letting teams know what tools are available and how they can implement them into practice</a:t>
            </a:r>
          </a:p>
        </p:txBody>
      </p:sp>
    </p:spTree>
    <p:extLst>
      <p:ext uri="{BB962C8B-B14F-4D97-AF65-F5344CB8AC3E}">
        <p14:creationId xmlns:p14="http://schemas.microsoft.com/office/powerpoint/2010/main" val="22462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E79D4C-E05B-48D4-BDF8-A489287C559A}"/>
              </a:ext>
            </a:extLst>
          </p:cNvPr>
          <p:cNvSpPr>
            <a:spLocks noGrp="1"/>
          </p:cNvSpPr>
          <p:nvPr>
            <p:ph type="title"/>
          </p:nvPr>
        </p:nvSpPr>
        <p:spPr/>
        <p:txBody>
          <a:bodyPr/>
          <a:lstStyle/>
          <a:p>
            <a:r>
              <a:rPr lang="en-US" dirty="0">
                <a:latin typeface="Calibri"/>
                <a:cs typeface="Calibri"/>
              </a:rPr>
              <a:t>Module 1: </a:t>
            </a:r>
            <a:br>
              <a:rPr lang="en-US" dirty="0">
                <a:latin typeface="Calibri"/>
                <a:cs typeface="Calibri"/>
              </a:rPr>
            </a:br>
            <a:r>
              <a:rPr lang="en-US" dirty="0">
                <a:latin typeface="Calibri"/>
                <a:cs typeface="Calibri"/>
              </a:rPr>
              <a:t>Landscape Analysis</a:t>
            </a:r>
            <a:endParaRPr lang="en-US" dirty="0"/>
          </a:p>
        </p:txBody>
      </p:sp>
    </p:spTree>
    <p:extLst>
      <p:ext uri="{BB962C8B-B14F-4D97-AF65-F5344CB8AC3E}">
        <p14:creationId xmlns:p14="http://schemas.microsoft.com/office/powerpoint/2010/main" val="2579021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D144-636A-4D95-A567-9EB44FF15329}"/>
              </a:ext>
            </a:extLst>
          </p:cNvPr>
          <p:cNvSpPr>
            <a:spLocks noGrp="1"/>
          </p:cNvSpPr>
          <p:nvPr>
            <p:ph type="title"/>
          </p:nvPr>
        </p:nvSpPr>
        <p:spPr>
          <a:xfrm>
            <a:off x="480152" y="408382"/>
            <a:ext cx="10035447" cy="492443"/>
          </a:xfrm>
        </p:spPr>
        <p:txBody>
          <a:bodyPr/>
          <a:lstStyle/>
          <a:p>
            <a:r>
              <a:rPr lang="en-US" dirty="0"/>
              <a:t>Landscape Analysis Example</a:t>
            </a:r>
          </a:p>
        </p:txBody>
      </p:sp>
      <p:sp>
        <p:nvSpPr>
          <p:cNvPr id="4" name="Slide Number Placeholder 3">
            <a:extLst>
              <a:ext uri="{FF2B5EF4-FFF2-40B4-BE49-F238E27FC236}">
                <a16:creationId xmlns:a16="http://schemas.microsoft.com/office/drawing/2014/main" id="{4A36EC69-AD38-4C1B-A179-2FDA7B95C9E3}"/>
              </a:ext>
            </a:extLst>
          </p:cNvPr>
          <p:cNvSpPr>
            <a:spLocks noGrp="1"/>
          </p:cNvSpPr>
          <p:nvPr>
            <p:ph type="sldNum" sz="quarter" idx="7"/>
          </p:nvPr>
        </p:nvSpPr>
        <p:spPr/>
        <p:txBody>
          <a:bodyPr/>
          <a:lstStyle/>
          <a:p>
            <a:fld id="{B6F15528-21DE-4FAA-801E-634DDDAF4B2B}" type="slidenum">
              <a:rPr lang="en-US" smtClean="0"/>
              <a:pPr/>
              <a:t>20</a:t>
            </a:fld>
            <a:endParaRPr lang="en-US" dirty="0"/>
          </a:p>
        </p:txBody>
      </p:sp>
      <p:pic>
        <p:nvPicPr>
          <p:cNvPr id="7" name="Picture 6" descr="screenshot of appendix A">
            <a:extLst>
              <a:ext uri="{FF2B5EF4-FFF2-40B4-BE49-F238E27FC236}">
                <a16:creationId xmlns:a16="http://schemas.microsoft.com/office/drawing/2014/main" id="{572A0319-AF04-44FE-BBF3-05536105AAD9}"/>
              </a:ext>
            </a:extLst>
          </p:cNvPr>
          <p:cNvPicPr>
            <a:picLocks noChangeAspect="1"/>
          </p:cNvPicPr>
          <p:nvPr/>
        </p:nvPicPr>
        <p:blipFill rotWithShape="1">
          <a:blip r:embed="rId3"/>
          <a:srcRect l="4327" t="7692" r="4252" b="21539"/>
          <a:stretch/>
        </p:blipFill>
        <p:spPr>
          <a:xfrm>
            <a:off x="478352" y="990600"/>
            <a:ext cx="9496840" cy="4800600"/>
          </a:xfrm>
          <a:prstGeom prst="rect">
            <a:avLst/>
          </a:prstGeom>
          <a:ln>
            <a:solidFill>
              <a:schemeClr val="bg1">
                <a:lumMod val="85000"/>
              </a:schemeClr>
            </a:solidFill>
          </a:ln>
        </p:spPr>
      </p:pic>
    </p:spTree>
    <p:extLst>
      <p:ext uri="{BB962C8B-B14F-4D97-AF65-F5344CB8AC3E}">
        <p14:creationId xmlns:p14="http://schemas.microsoft.com/office/powerpoint/2010/main" val="1502935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B88E71-DC2B-4F31-AD20-20BE1A4DE94E}"/>
              </a:ext>
            </a:extLst>
          </p:cNvPr>
          <p:cNvSpPr>
            <a:spLocks noGrp="1"/>
          </p:cNvSpPr>
          <p:nvPr>
            <p:ph type="title"/>
          </p:nvPr>
        </p:nvSpPr>
        <p:spPr/>
        <p:txBody>
          <a:bodyPr/>
          <a:lstStyle/>
          <a:p>
            <a:r>
              <a:rPr lang="en-US" dirty="0"/>
              <a:t>Activity</a:t>
            </a:r>
          </a:p>
        </p:txBody>
      </p:sp>
      <p:sp>
        <p:nvSpPr>
          <p:cNvPr id="3" name="Slide Number Placeholder 2">
            <a:extLst>
              <a:ext uri="{FF2B5EF4-FFF2-40B4-BE49-F238E27FC236}">
                <a16:creationId xmlns:a16="http://schemas.microsoft.com/office/drawing/2014/main" id="{7A0B2F7A-2B33-4CD3-9F37-2F352EFB5DA7}"/>
              </a:ext>
            </a:extLst>
          </p:cNvPr>
          <p:cNvSpPr>
            <a:spLocks noGrp="1"/>
          </p:cNvSpPr>
          <p:nvPr>
            <p:ph type="sldNum" sz="quarter" idx="7"/>
          </p:nvPr>
        </p:nvSpPr>
        <p:spPr/>
        <p:txBody>
          <a:bodyPr/>
          <a:lstStyle/>
          <a:p>
            <a:fld id="{B6F15528-21DE-4FAA-801E-634DDDAF4B2B}" type="slidenum">
              <a:rPr lang="en-US" smtClean="0"/>
              <a:pPr/>
              <a:t>21</a:t>
            </a:fld>
            <a:endParaRPr lang="en-US" dirty="0"/>
          </a:p>
        </p:txBody>
      </p:sp>
      <p:sp>
        <p:nvSpPr>
          <p:cNvPr id="6" name="Content Placeholder 5">
            <a:extLst>
              <a:ext uri="{FF2B5EF4-FFF2-40B4-BE49-F238E27FC236}">
                <a16:creationId xmlns:a16="http://schemas.microsoft.com/office/drawing/2014/main" id="{3943C953-98F1-447C-A341-F5E804C6FF1B}"/>
              </a:ext>
            </a:extLst>
          </p:cNvPr>
          <p:cNvSpPr>
            <a:spLocks noGrp="1"/>
          </p:cNvSpPr>
          <p:nvPr>
            <p:ph sz="quarter" idx="14"/>
          </p:nvPr>
        </p:nvSpPr>
        <p:spPr/>
        <p:txBody>
          <a:bodyPr>
            <a:normAutofit/>
          </a:bodyPr>
          <a:lstStyle/>
          <a:p>
            <a:r>
              <a:rPr lang="en-US" dirty="0"/>
              <a:t>Complete landscape analysis:</a:t>
            </a:r>
          </a:p>
          <a:p>
            <a:pPr lvl="1"/>
            <a:r>
              <a:rPr lang="en-US" b="1" dirty="0"/>
              <a:t>Notetaker</a:t>
            </a:r>
            <a:r>
              <a:rPr lang="en-US" dirty="0"/>
              <a:t>: Assign one team member to take notes in the handout.</a:t>
            </a:r>
          </a:p>
          <a:p>
            <a:pPr lvl="1"/>
            <a:r>
              <a:rPr lang="en-US" b="1" dirty="0"/>
              <a:t>Facilitator</a:t>
            </a:r>
            <a:r>
              <a:rPr lang="en-US" dirty="0"/>
              <a:t>: Encourage team members to think about the different initiatives, policies, and/or resources that can assist with shortages and diversity.</a:t>
            </a:r>
          </a:p>
        </p:txBody>
      </p:sp>
    </p:spTree>
    <p:extLst>
      <p:ext uri="{BB962C8B-B14F-4D97-AF65-F5344CB8AC3E}">
        <p14:creationId xmlns:p14="http://schemas.microsoft.com/office/powerpoint/2010/main" val="109255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F39E27-B16F-43E6-AE01-CD3C1A983D38}"/>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B9F197AB-E308-46CA-B644-5AF4D016FA54}"/>
              </a:ext>
            </a:extLst>
          </p:cNvPr>
          <p:cNvSpPr>
            <a:spLocks noGrp="1"/>
          </p:cNvSpPr>
          <p:nvPr>
            <p:ph type="title"/>
          </p:nvPr>
        </p:nvSpPr>
        <p:spPr/>
        <p:txBody>
          <a:bodyPr/>
          <a:lstStyle/>
          <a:p>
            <a:r>
              <a:rPr lang="en-US" dirty="0"/>
              <a:t>Next Steps</a:t>
            </a:r>
          </a:p>
        </p:txBody>
      </p:sp>
      <p:sp>
        <p:nvSpPr>
          <p:cNvPr id="4" name="Slide Number Placeholder 3">
            <a:extLst>
              <a:ext uri="{FF2B5EF4-FFF2-40B4-BE49-F238E27FC236}">
                <a16:creationId xmlns:a16="http://schemas.microsoft.com/office/drawing/2014/main" id="{7858647E-54ED-4408-B4C3-D588AA4B0C6F}"/>
              </a:ext>
            </a:extLst>
          </p:cNvPr>
          <p:cNvSpPr>
            <a:spLocks noGrp="1"/>
          </p:cNvSpPr>
          <p:nvPr>
            <p:ph type="sldNum" sz="quarter" idx="7"/>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3901176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5375-8D4C-1609-41BC-933486FF1A59}"/>
              </a:ext>
            </a:extLst>
          </p:cNvPr>
          <p:cNvSpPr>
            <a:spLocks noGrp="1"/>
          </p:cNvSpPr>
          <p:nvPr>
            <p:ph type="title"/>
          </p:nvPr>
        </p:nvSpPr>
        <p:spPr/>
        <p:txBody>
          <a:bodyPr anchor="ctr">
            <a:normAutofit fontScale="90000"/>
          </a:bodyPr>
          <a:lstStyle/>
          <a:p>
            <a:r>
              <a:rPr lang="en-US" dirty="0"/>
              <a:t>Strengthening the Colorado Educator Workforce Pipeline Modules</a:t>
            </a:r>
          </a:p>
        </p:txBody>
      </p:sp>
      <p:sp>
        <p:nvSpPr>
          <p:cNvPr id="4" name="Slide Number Placeholder 3">
            <a:extLst>
              <a:ext uri="{FF2B5EF4-FFF2-40B4-BE49-F238E27FC236}">
                <a16:creationId xmlns:a16="http://schemas.microsoft.com/office/drawing/2014/main" id="{6BB6EDA9-85EC-CB96-FC97-35DA3956F502}"/>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23</a:t>
            </a:fld>
            <a:endParaRPr lang="en-US" dirty="0"/>
          </a:p>
        </p:txBody>
      </p:sp>
      <p:graphicFrame>
        <p:nvGraphicFramePr>
          <p:cNvPr id="7" name="Content Placeholder 2" descr="Module 1: Landscape Analysis; Module 2: Data Analysis; Module 3: Root Cause Analysis; Module 4: Select Strategies; Module 5: Action Planning">
            <a:extLst>
              <a:ext uri="{FF2B5EF4-FFF2-40B4-BE49-F238E27FC236}">
                <a16:creationId xmlns:a16="http://schemas.microsoft.com/office/drawing/2014/main" id="{D3424D5E-8B23-446F-BB14-FA3B340A7078}"/>
              </a:ext>
            </a:extLst>
          </p:cNvPr>
          <p:cNvGraphicFramePr>
            <a:graphicFrameLocks/>
          </p:cNvGraphicFramePr>
          <p:nvPr>
            <p:extLst>
              <p:ext uri="{D42A27DB-BD31-4B8C-83A1-F6EECF244321}">
                <p14:modId xmlns:p14="http://schemas.microsoft.com/office/powerpoint/2010/main" val="392942891"/>
              </p:ext>
            </p:extLst>
          </p:nvPr>
        </p:nvGraphicFramePr>
        <p:xfrm>
          <a:off x="1469355" y="1527175"/>
          <a:ext cx="7596792"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A6B462AF-6360-4625-BAD0-E0F7D3D744BB}"/>
              </a:ext>
              <a:ext uri="{C183D7F6-B498-43B3-948B-1728B52AA6E4}">
                <adec:decorative xmlns:adec="http://schemas.microsoft.com/office/drawing/2017/decorative" val="1"/>
              </a:ext>
            </a:extLst>
          </p:cNvPr>
          <p:cNvSpPr/>
          <p:nvPr/>
        </p:nvSpPr>
        <p:spPr>
          <a:xfrm>
            <a:off x="630794" y="2548514"/>
            <a:ext cx="687919" cy="4129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0036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A29495B-4BF5-4583-BC21-CA65F12DD137}"/>
              </a:ext>
            </a:extLst>
          </p:cNvPr>
          <p:cNvSpPr>
            <a:spLocks noGrp="1"/>
          </p:cNvSpPr>
          <p:nvPr>
            <p:ph type="title"/>
          </p:nvPr>
        </p:nvSpPr>
        <p:spPr/>
        <p:txBody>
          <a:bodyPr/>
          <a:lstStyle/>
          <a:p>
            <a:r>
              <a:rPr lang="en-US" dirty="0"/>
              <a:t>References</a:t>
            </a:r>
          </a:p>
        </p:txBody>
      </p:sp>
      <p:sp>
        <p:nvSpPr>
          <p:cNvPr id="15" name="Content Placeholder 14">
            <a:extLst>
              <a:ext uri="{FF2B5EF4-FFF2-40B4-BE49-F238E27FC236}">
                <a16:creationId xmlns:a16="http://schemas.microsoft.com/office/drawing/2014/main" id="{89844932-585A-4D1A-8885-4E1758CEDDCB}"/>
              </a:ext>
            </a:extLst>
          </p:cNvPr>
          <p:cNvSpPr>
            <a:spLocks noGrp="1"/>
          </p:cNvSpPr>
          <p:nvPr>
            <p:ph sz="quarter" idx="14"/>
          </p:nvPr>
        </p:nvSpPr>
        <p:spPr>
          <a:xfrm>
            <a:off x="479425" y="1225550"/>
            <a:ext cx="10036174" cy="4579827"/>
          </a:xfrm>
        </p:spPr>
        <p:txBody>
          <a:bodyPr>
            <a:noAutofit/>
          </a:bodyPr>
          <a:lstStyle/>
          <a:p>
            <a:pPr marL="457200" indent="-457200">
              <a:buNone/>
            </a:pPr>
            <a:r>
              <a:rPr lang="en-US" sz="1800" dirty="0"/>
              <a:t>Center on Great Teachers and Leaders. (2020). </a:t>
            </a:r>
            <a:r>
              <a:rPr lang="en-US" sz="1800" i="1" dirty="0"/>
              <a:t>Talent development framework: Improving access to excellent educators for all students</a:t>
            </a:r>
            <a:r>
              <a:rPr lang="en-US" sz="1800" dirty="0"/>
              <a:t>. American Institutes for Research. </a:t>
            </a:r>
            <a:r>
              <a:rPr lang="en-US" sz="1800" dirty="0">
                <a:hlinkClick r:id="rId3"/>
              </a:rPr>
              <a:t>https://eric.ed.gov/?q=Talent+Development+Framework&amp;id=ED607031</a:t>
            </a:r>
            <a:r>
              <a:rPr lang="en-US" sz="1800" dirty="0"/>
              <a:t> </a:t>
            </a:r>
          </a:p>
          <a:p>
            <a:pPr marL="457200" indent="-457200">
              <a:buNone/>
            </a:pPr>
            <a:r>
              <a:rPr lang="en-US" sz="1800" dirty="0"/>
              <a:t>Colorado Department of Education. (2024). </a:t>
            </a:r>
            <a:r>
              <a:rPr lang="en-US" sz="1800" i="1" dirty="0"/>
              <a:t>Colorado Education Statistics. </a:t>
            </a:r>
            <a:r>
              <a:rPr lang="en-US" sz="1800" dirty="0">
                <a:hlinkClick r:id="rId4"/>
              </a:rPr>
              <a:t>https://www.cde.state.co.us/cdereval</a:t>
            </a:r>
            <a:r>
              <a:rPr lang="en-US" sz="1800" dirty="0"/>
              <a:t> </a:t>
            </a:r>
          </a:p>
          <a:p>
            <a:pPr marL="457200" indent="-457200">
              <a:buNone/>
            </a:pPr>
            <a:r>
              <a:rPr lang="en-US" sz="1800" dirty="0"/>
              <a:t>Egalite, A. J., Kisida, B., &amp; Winters, M. A. (2015). Representation in the classroom: The effect of own-race teachers on student achievement. </a:t>
            </a:r>
            <a:r>
              <a:rPr lang="en-US" sz="1800" i="1" dirty="0"/>
              <a:t>Economics of Education Review, 45</a:t>
            </a:r>
            <a:r>
              <a:rPr lang="en-US" sz="1800" dirty="0"/>
              <a:t>, 44–52. </a:t>
            </a:r>
            <a:r>
              <a:rPr lang="en-US" sz="1800" dirty="0">
                <a:hlinkClick r:id="rId5"/>
              </a:rPr>
              <a:t>https://doi.org/10.1016/j.econedurev.2015.01.007</a:t>
            </a:r>
            <a:r>
              <a:rPr lang="en-US" sz="1800" dirty="0"/>
              <a:t> </a:t>
            </a:r>
          </a:p>
          <a:p>
            <a:pPr marL="457200" indent="-457200">
              <a:buNone/>
            </a:pPr>
            <a:r>
              <a:rPr lang="en-US" sz="1800" dirty="0"/>
              <a:t>Gershenson, S., Hart, C. M., Hyman, J., Lindsay, C., &amp; Papageorge, N. W. (2018). </a:t>
            </a:r>
            <a:r>
              <a:rPr lang="en-US" sz="1800" i="1" dirty="0"/>
              <a:t>The long-run impacts of same-race teachers</a:t>
            </a:r>
            <a:r>
              <a:rPr lang="en-US" sz="1800" dirty="0"/>
              <a:t> (No. W25254). National Bureau of Economic Research.  </a:t>
            </a:r>
            <a:r>
              <a:rPr lang="en-US" sz="1800" dirty="0">
                <a:hlinkClick r:id="rId6"/>
              </a:rPr>
              <a:t>https://doi.org/10.3386/w25254</a:t>
            </a:r>
            <a:r>
              <a:rPr lang="en-US" sz="1800" dirty="0"/>
              <a:t> </a:t>
            </a:r>
          </a:p>
          <a:p>
            <a:pPr marL="457200" indent="-457200">
              <a:buNone/>
            </a:pPr>
            <a:r>
              <a:rPr lang="en-US" sz="1800" dirty="0"/>
              <a:t>Gershenson, S., Holt, S. B., &amp; Papageorge, N. W. (2015). </a:t>
            </a:r>
            <a:r>
              <a:rPr lang="en-US" sz="1800" i="1" dirty="0"/>
              <a:t>Who believes in me? The effect of student-teacher demographic match on teacher expectations</a:t>
            </a:r>
            <a:r>
              <a:rPr lang="en-US" sz="1800" dirty="0"/>
              <a:t> (IZA Discussion Paper No. 9202). SSRN. </a:t>
            </a:r>
            <a:r>
              <a:rPr lang="en-US" sz="1800" dirty="0">
                <a:hlinkClick r:id="rId7"/>
              </a:rPr>
              <a:t>https://doi.org/10.2139/ssrn.2655151</a:t>
            </a:r>
            <a:r>
              <a:rPr lang="en-US" sz="1800" dirty="0"/>
              <a:t> </a:t>
            </a:r>
          </a:p>
          <a:p>
            <a:pPr marL="457200" indent="-457200"/>
            <a:endParaRPr lang="en-US" sz="1600" dirty="0"/>
          </a:p>
        </p:txBody>
      </p:sp>
      <p:sp>
        <p:nvSpPr>
          <p:cNvPr id="13" name="Slide Number Placeholder 12">
            <a:extLst>
              <a:ext uri="{FF2B5EF4-FFF2-40B4-BE49-F238E27FC236}">
                <a16:creationId xmlns:a16="http://schemas.microsoft.com/office/drawing/2014/main" id="{5F70CCD7-FB71-4B60-A3C2-832685AEE814}"/>
              </a:ext>
            </a:extLst>
          </p:cNvPr>
          <p:cNvSpPr>
            <a:spLocks noGrp="1"/>
          </p:cNvSpPr>
          <p:nvPr>
            <p:ph type="sldNum" sz="quarter" idx="7"/>
          </p:nvPr>
        </p:nvSpPr>
        <p:spPr/>
        <p:txBody>
          <a:bodyPr/>
          <a:lstStyle/>
          <a:p>
            <a:fld id="{BA8CF1B3-96A0-D24B-B5C9-B5B93FF4523E}" type="slidenum">
              <a:rPr lang="en-US" smtClean="0"/>
              <a:pPr/>
              <a:t>24</a:t>
            </a:fld>
            <a:endParaRPr lang="en-US" dirty="0"/>
          </a:p>
        </p:txBody>
      </p:sp>
    </p:spTree>
    <p:extLst>
      <p:ext uri="{BB962C8B-B14F-4D97-AF65-F5344CB8AC3E}">
        <p14:creationId xmlns:p14="http://schemas.microsoft.com/office/powerpoint/2010/main" val="2120734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A29495B-4BF5-4583-BC21-CA65F12DD137}"/>
              </a:ext>
            </a:extLst>
          </p:cNvPr>
          <p:cNvSpPr>
            <a:spLocks noGrp="1"/>
          </p:cNvSpPr>
          <p:nvPr>
            <p:ph type="title"/>
          </p:nvPr>
        </p:nvSpPr>
        <p:spPr/>
        <p:txBody>
          <a:bodyPr/>
          <a:lstStyle/>
          <a:p>
            <a:r>
              <a:rPr lang="en-US" dirty="0"/>
              <a:t>References</a:t>
            </a:r>
          </a:p>
        </p:txBody>
      </p:sp>
      <p:sp>
        <p:nvSpPr>
          <p:cNvPr id="15" name="Content Placeholder 14">
            <a:extLst>
              <a:ext uri="{FF2B5EF4-FFF2-40B4-BE49-F238E27FC236}">
                <a16:creationId xmlns:a16="http://schemas.microsoft.com/office/drawing/2014/main" id="{89844932-585A-4D1A-8885-4E1758CEDDCB}"/>
              </a:ext>
            </a:extLst>
          </p:cNvPr>
          <p:cNvSpPr>
            <a:spLocks noGrp="1"/>
          </p:cNvSpPr>
          <p:nvPr>
            <p:ph sz="quarter" idx="14"/>
          </p:nvPr>
        </p:nvSpPr>
        <p:spPr>
          <a:xfrm>
            <a:off x="479425" y="1320800"/>
            <a:ext cx="10036174" cy="4259897"/>
          </a:xfrm>
        </p:spPr>
        <p:txBody>
          <a:bodyPr>
            <a:noAutofit/>
          </a:bodyPr>
          <a:lstStyle/>
          <a:p>
            <a:pPr marL="457200" indent="-457200">
              <a:buNone/>
            </a:pPr>
            <a:r>
              <a:rPr lang="en-US" sz="1800" dirty="0"/>
              <a:t>Grissom, J. A., &amp; Redding, C. (2016). Discretion and disproportionality: Explaining the underrepresentation of high-achieving students of color in gifted programs. </a:t>
            </a:r>
            <a:r>
              <a:rPr lang="en-US" sz="1800" i="1" dirty="0"/>
              <a:t>AERA Open,</a:t>
            </a:r>
            <a:r>
              <a:rPr lang="en-US" sz="1800" dirty="0"/>
              <a:t> </a:t>
            </a:r>
            <a:r>
              <a:rPr lang="en-US" sz="1800" i="1" dirty="0"/>
              <a:t>2</a:t>
            </a:r>
            <a:r>
              <a:rPr lang="en-US" sz="1800" dirty="0"/>
              <a:t>(1), 2332858415622175. </a:t>
            </a:r>
            <a:r>
              <a:rPr lang="en-US" sz="1800" dirty="0">
                <a:hlinkClick r:id="rId3"/>
              </a:rPr>
              <a:t>https://doi.org/10.1177/2332858415622175</a:t>
            </a:r>
            <a:r>
              <a:rPr lang="en-US" sz="1800" dirty="0"/>
              <a:t> </a:t>
            </a:r>
          </a:p>
          <a:p>
            <a:pPr marL="457200" indent="-457200">
              <a:buNone/>
            </a:pPr>
            <a:r>
              <a:rPr lang="en-US" sz="1800" dirty="0"/>
              <a:t>Lindsay, C. A., &amp; Hart, C. M. D. (2017). Exposure to same-race teachers and student disciplinary outcomes for Black students in North Carolina. </a:t>
            </a:r>
            <a:r>
              <a:rPr lang="en-US" sz="1800" i="1" dirty="0"/>
              <a:t>Educational Evaluation and Policy Analysis, 39</a:t>
            </a:r>
            <a:r>
              <a:rPr lang="en-US" sz="1800" dirty="0"/>
              <a:t>(3), 485–510. </a:t>
            </a:r>
            <a:r>
              <a:rPr lang="en-US" sz="1800" dirty="0">
                <a:hlinkClick r:id="rId4"/>
              </a:rPr>
              <a:t>https://doi.org/10.3102/0162373717693109</a:t>
            </a:r>
            <a:r>
              <a:rPr lang="en-US" sz="1800" dirty="0"/>
              <a:t> </a:t>
            </a:r>
          </a:p>
          <a:p>
            <a:pPr marL="457200" indent="-457200">
              <a:buNone/>
            </a:pPr>
            <a:r>
              <a:rPr lang="en-US" sz="1800" dirty="0"/>
              <a:t>NPR. (2017, August 29). </a:t>
            </a:r>
            <a:r>
              <a:rPr lang="en-US" sz="1800" i="1" dirty="0"/>
              <a:t>What is the case for more diverse teachers? | Let's Talk | NPR </a:t>
            </a:r>
            <a:r>
              <a:rPr lang="en-US" sz="1800" dirty="0"/>
              <a:t>[Video]. YouTube. </a:t>
            </a:r>
            <a:r>
              <a:rPr lang="en-US" sz="1800" dirty="0">
                <a:hlinkClick r:id="rId5"/>
              </a:rPr>
              <a:t>https://youtu.be/58E8wk959Rw</a:t>
            </a:r>
            <a:r>
              <a:rPr lang="en-US" sz="1800" dirty="0"/>
              <a:t> </a:t>
            </a:r>
          </a:p>
          <a:p>
            <a:pPr marL="457200" indent="-457200"/>
            <a:endParaRPr lang="en-US" sz="1600" dirty="0"/>
          </a:p>
        </p:txBody>
      </p:sp>
      <p:sp>
        <p:nvSpPr>
          <p:cNvPr id="13" name="Slide Number Placeholder 12">
            <a:extLst>
              <a:ext uri="{FF2B5EF4-FFF2-40B4-BE49-F238E27FC236}">
                <a16:creationId xmlns:a16="http://schemas.microsoft.com/office/drawing/2014/main" id="{5F70CCD7-FB71-4B60-A3C2-832685AEE814}"/>
              </a:ext>
            </a:extLst>
          </p:cNvPr>
          <p:cNvSpPr>
            <a:spLocks noGrp="1"/>
          </p:cNvSpPr>
          <p:nvPr>
            <p:ph type="sldNum" sz="quarter" idx="7"/>
          </p:nvPr>
        </p:nvSpPr>
        <p:spPr/>
        <p:txBody>
          <a:bodyPr/>
          <a:lstStyle/>
          <a:p>
            <a:fld id="{BA8CF1B3-96A0-D24B-B5C9-B5B93FF4523E}" type="slidenum">
              <a:rPr lang="en-US" smtClean="0"/>
              <a:pPr/>
              <a:t>25</a:t>
            </a:fld>
            <a:endParaRPr lang="en-US" dirty="0"/>
          </a:p>
        </p:txBody>
      </p:sp>
    </p:spTree>
    <p:extLst>
      <p:ext uri="{BB962C8B-B14F-4D97-AF65-F5344CB8AC3E}">
        <p14:creationId xmlns:p14="http://schemas.microsoft.com/office/powerpoint/2010/main" val="4007284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7"/>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460144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6A7727-EEAC-4EF6-AEA5-DAF5A3E37DB5}"/>
              </a:ext>
            </a:extLst>
          </p:cNvPr>
          <p:cNvSpPr>
            <a:spLocks noGrp="1"/>
          </p:cNvSpPr>
          <p:nvPr>
            <p:ph type="title"/>
          </p:nvPr>
        </p:nvSpPr>
        <p:spPr/>
        <p:txBody>
          <a:bodyPr/>
          <a:lstStyle/>
          <a:p>
            <a:r>
              <a:rPr lang="en-US" dirty="0">
                <a:latin typeface="Calibri"/>
                <a:cs typeface="Calibri"/>
              </a:rPr>
              <a:t>Module 2: </a:t>
            </a:r>
            <a:br>
              <a:rPr lang="en-US" dirty="0">
                <a:latin typeface="Calibri"/>
                <a:cs typeface="Calibri"/>
              </a:rPr>
            </a:br>
            <a:r>
              <a:rPr lang="en-US" dirty="0">
                <a:latin typeface="Calibri"/>
                <a:cs typeface="Calibri"/>
              </a:rPr>
              <a:t>Data Analysis</a:t>
            </a:r>
            <a:endParaRPr lang="en-US" dirty="0"/>
          </a:p>
        </p:txBody>
      </p:sp>
      <p:sp>
        <p:nvSpPr>
          <p:cNvPr id="2" name="Slide Number Placeholder 1">
            <a:extLst>
              <a:ext uri="{FF2B5EF4-FFF2-40B4-BE49-F238E27FC236}">
                <a16:creationId xmlns:a16="http://schemas.microsoft.com/office/drawing/2014/main" id="{AE273267-A216-468D-8773-134FD6B8F9DC}"/>
              </a:ext>
            </a:extLst>
          </p:cNvPr>
          <p:cNvSpPr>
            <a:spLocks noGrp="1"/>
          </p:cNvSpPr>
          <p:nvPr>
            <p:ph type="sldNum" sz="quarter" idx="7"/>
          </p:nvPr>
        </p:nvSpPr>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378245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E97600-D212-4442-851D-088C82E2FBC5}"/>
              </a:ext>
            </a:extLst>
          </p:cNvPr>
          <p:cNvSpPr>
            <a:spLocks noGrp="1"/>
          </p:cNvSpPr>
          <p:nvPr>
            <p:ph type="title"/>
          </p:nvPr>
        </p:nvSpPr>
        <p:spPr/>
        <p:txBody>
          <a:bodyPr/>
          <a:lstStyle/>
          <a:p>
            <a:r>
              <a:rPr lang="en-US" dirty="0"/>
              <a:t>Respond in the Chat/Poll</a:t>
            </a:r>
          </a:p>
        </p:txBody>
      </p:sp>
      <p:sp>
        <p:nvSpPr>
          <p:cNvPr id="2" name="Content Placeholder 1">
            <a:extLst>
              <a:ext uri="{FF2B5EF4-FFF2-40B4-BE49-F238E27FC236}">
                <a16:creationId xmlns:a16="http://schemas.microsoft.com/office/drawing/2014/main" id="{689E2956-1148-417E-B68F-3013493EF28C}"/>
              </a:ext>
            </a:extLst>
          </p:cNvPr>
          <p:cNvSpPr>
            <a:spLocks noGrp="1"/>
          </p:cNvSpPr>
          <p:nvPr>
            <p:ph sz="quarter" idx="14"/>
          </p:nvPr>
        </p:nvSpPr>
        <p:spPr>
          <a:xfrm>
            <a:off x="479425" y="1205865"/>
            <a:ext cx="10036174" cy="4374832"/>
          </a:xfrm>
        </p:spPr>
        <p:txBody>
          <a:bodyPr/>
          <a:lstStyle/>
          <a:p>
            <a:pPr marL="0" indent="0">
              <a:buNone/>
            </a:pPr>
            <a:r>
              <a:rPr lang="en-US" dirty="0"/>
              <a:t>Which image best depicts how you feel about using data and why?</a:t>
            </a:r>
          </a:p>
        </p:txBody>
      </p:sp>
      <p:sp>
        <p:nvSpPr>
          <p:cNvPr id="6" name="Slide Number Placeholder 5">
            <a:extLst>
              <a:ext uri="{FF2B5EF4-FFF2-40B4-BE49-F238E27FC236}">
                <a16:creationId xmlns:a16="http://schemas.microsoft.com/office/drawing/2014/main" id="{FAB999DD-AA9E-4310-B43D-EF24F7E35F71}"/>
              </a:ext>
            </a:extLst>
          </p:cNvPr>
          <p:cNvSpPr>
            <a:spLocks noGrp="1"/>
          </p:cNvSpPr>
          <p:nvPr>
            <p:ph type="sldNum" sz="quarter" idx="7"/>
          </p:nvPr>
        </p:nvSpPr>
        <p:spPr/>
        <p:txBody>
          <a:bodyPr/>
          <a:lstStyle/>
          <a:p>
            <a:fld id="{99A20822-4A49-4D36-86E3-300BA48D3F00}" type="slidenum">
              <a:rPr lang="en-US" smtClean="0"/>
              <a:pPr/>
              <a:t>28</a:t>
            </a:fld>
            <a:endParaRPr lang="en-US" dirty="0"/>
          </a:p>
        </p:txBody>
      </p:sp>
      <p:sp>
        <p:nvSpPr>
          <p:cNvPr id="7" name="TextBox 6">
            <a:extLst>
              <a:ext uri="{FF2B5EF4-FFF2-40B4-BE49-F238E27FC236}">
                <a16:creationId xmlns:a16="http://schemas.microsoft.com/office/drawing/2014/main" id="{E131C521-6CEA-1C4F-A959-3EA303DDF284}"/>
              </a:ext>
            </a:extLst>
          </p:cNvPr>
          <p:cNvSpPr txBox="1"/>
          <p:nvPr/>
        </p:nvSpPr>
        <p:spPr>
          <a:xfrm>
            <a:off x="1930844" y="1749450"/>
            <a:ext cx="371475" cy="2462213"/>
          </a:xfrm>
          <a:prstGeom prst="rect">
            <a:avLst/>
          </a:prstGeom>
          <a:noFill/>
        </p:spPr>
        <p:txBody>
          <a:bodyPr wrap="square" rtlCol="0">
            <a:spAutoFit/>
          </a:bodyPr>
          <a:lstStyle/>
          <a:p>
            <a:r>
              <a:rPr lang="en-US" dirty="0">
                <a:solidFill>
                  <a:srgbClr val="003462"/>
                </a:solidFill>
              </a:rPr>
              <a:t>1</a:t>
            </a:r>
          </a:p>
          <a:p>
            <a:endParaRPr lang="en-US" dirty="0">
              <a:solidFill>
                <a:srgbClr val="003462"/>
              </a:solidFill>
            </a:endParaRPr>
          </a:p>
          <a:p>
            <a:pPr>
              <a:spcAft>
                <a:spcPts val="600"/>
              </a:spcAft>
            </a:pPr>
            <a:endParaRPr lang="en-US" dirty="0">
              <a:solidFill>
                <a:srgbClr val="003462"/>
              </a:solidFill>
            </a:endParaRPr>
          </a:p>
          <a:p>
            <a:pPr>
              <a:spcAft>
                <a:spcPts val="600"/>
              </a:spcAft>
            </a:pPr>
            <a:endParaRPr lang="en-US" dirty="0">
              <a:solidFill>
                <a:srgbClr val="003462"/>
              </a:solidFill>
            </a:endParaRPr>
          </a:p>
          <a:p>
            <a:endParaRPr lang="en-US" dirty="0">
              <a:solidFill>
                <a:srgbClr val="003462"/>
              </a:solidFill>
            </a:endParaRPr>
          </a:p>
          <a:p>
            <a:endParaRPr lang="en-US" dirty="0">
              <a:solidFill>
                <a:srgbClr val="003462"/>
              </a:solidFill>
            </a:endParaRPr>
          </a:p>
          <a:p>
            <a:endParaRPr lang="en-US" dirty="0">
              <a:solidFill>
                <a:srgbClr val="003462"/>
              </a:solidFill>
            </a:endParaRPr>
          </a:p>
          <a:p>
            <a:r>
              <a:rPr lang="en-US" dirty="0">
                <a:solidFill>
                  <a:srgbClr val="003462"/>
                </a:solidFill>
              </a:rPr>
              <a:t>3</a:t>
            </a:r>
          </a:p>
        </p:txBody>
      </p:sp>
      <p:pic>
        <p:nvPicPr>
          <p:cNvPr id="1034" name="Picture 10" descr="Reaching out for support - yukonwellness.ca">
            <a:extLst>
              <a:ext uri="{FF2B5EF4-FFF2-40B4-BE49-F238E27FC236}">
                <a16:creationId xmlns:a16="http://schemas.microsoft.com/office/drawing/2014/main" id="{605D7AC9-E2C6-47C4-A12C-CFEE69395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426" y="1749451"/>
            <a:ext cx="2885606"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teps in front of  school made of pencils">
            <a:extLst>
              <a:ext uri="{FF2B5EF4-FFF2-40B4-BE49-F238E27FC236}">
                <a16:creationId xmlns:a16="http://schemas.microsoft.com/office/drawing/2014/main" id="{32E8969D-14BB-4458-AE12-1E2F6FBAFE60}"/>
              </a:ext>
            </a:extLst>
          </p:cNvPr>
          <p:cNvPicPr>
            <a:picLocks noChangeAspect="1"/>
          </p:cNvPicPr>
          <p:nvPr/>
        </p:nvPicPr>
        <p:blipFill>
          <a:blip r:embed="rId4"/>
          <a:stretch>
            <a:fillRect/>
          </a:stretch>
        </p:blipFill>
        <p:spPr>
          <a:xfrm>
            <a:off x="2492426" y="3822151"/>
            <a:ext cx="2885606" cy="1920240"/>
          </a:xfrm>
          <a:prstGeom prst="rect">
            <a:avLst/>
          </a:prstGeom>
        </p:spPr>
      </p:pic>
      <p:sp>
        <p:nvSpPr>
          <p:cNvPr id="16" name="TextBox 15">
            <a:extLst>
              <a:ext uri="{FF2B5EF4-FFF2-40B4-BE49-F238E27FC236}">
                <a16:creationId xmlns:a16="http://schemas.microsoft.com/office/drawing/2014/main" id="{FA42CBE4-E284-1643-A017-518DEE364F17}"/>
              </a:ext>
            </a:extLst>
          </p:cNvPr>
          <p:cNvSpPr txBox="1"/>
          <p:nvPr/>
        </p:nvSpPr>
        <p:spPr>
          <a:xfrm>
            <a:off x="6845373" y="1749450"/>
            <a:ext cx="371475" cy="2462213"/>
          </a:xfrm>
          <a:prstGeom prst="rect">
            <a:avLst/>
          </a:prstGeom>
          <a:noFill/>
        </p:spPr>
        <p:txBody>
          <a:bodyPr wrap="square" rtlCol="0">
            <a:spAutoFit/>
          </a:bodyPr>
          <a:lstStyle/>
          <a:p>
            <a:r>
              <a:rPr lang="en-US" dirty="0">
                <a:solidFill>
                  <a:srgbClr val="003462"/>
                </a:solidFill>
              </a:rPr>
              <a:t>2</a:t>
            </a:r>
          </a:p>
          <a:p>
            <a:endParaRPr lang="en-US" dirty="0">
              <a:solidFill>
                <a:srgbClr val="003462"/>
              </a:solidFill>
            </a:endParaRPr>
          </a:p>
          <a:p>
            <a:endParaRPr lang="en-US" dirty="0">
              <a:solidFill>
                <a:srgbClr val="003462"/>
              </a:solidFill>
            </a:endParaRPr>
          </a:p>
          <a:p>
            <a:pPr>
              <a:spcAft>
                <a:spcPts val="600"/>
              </a:spcAft>
            </a:pPr>
            <a:endParaRPr lang="en-US" dirty="0">
              <a:solidFill>
                <a:srgbClr val="003462"/>
              </a:solidFill>
            </a:endParaRPr>
          </a:p>
          <a:p>
            <a:pPr>
              <a:spcAft>
                <a:spcPts val="600"/>
              </a:spcAft>
            </a:pPr>
            <a:endParaRPr lang="en-US" dirty="0">
              <a:solidFill>
                <a:srgbClr val="003462"/>
              </a:solidFill>
            </a:endParaRPr>
          </a:p>
          <a:p>
            <a:endParaRPr lang="en-US" dirty="0">
              <a:solidFill>
                <a:srgbClr val="003462"/>
              </a:solidFill>
            </a:endParaRPr>
          </a:p>
          <a:p>
            <a:endParaRPr lang="en-US" dirty="0">
              <a:solidFill>
                <a:srgbClr val="003462"/>
              </a:solidFill>
            </a:endParaRPr>
          </a:p>
          <a:p>
            <a:r>
              <a:rPr lang="en-US" dirty="0">
                <a:solidFill>
                  <a:srgbClr val="003462"/>
                </a:solidFill>
              </a:rPr>
              <a:t>4</a:t>
            </a:r>
          </a:p>
        </p:txBody>
      </p:sp>
      <p:pic>
        <p:nvPicPr>
          <p:cNvPr id="1038" name="Picture 14" descr="Investors strive to get the balance right on deals in opportunity ...">
            <a:extLst>
              <a:ext uri="{FF2B5EF4-FFF2-40B4-BE49-F238E27FC236}">
                <a16:creationId xmlns:a16="http://schemas.microsoft.com/office/drawing/2014/main" id="{B2948343-D038-4534-986C-000D92193E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7" t="6579" r="5533" b="1523"/>
          <a:stretch/>
        </p:blipFill>
        <p:spPr bwMode="auto">
          <a:xfrm>
            <a:off x="7400268" y="1749451"/>
            <a:ext cx="2889504" cy="19202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ad with road question mark sides">
            <a:extLst>
              <a:ext uri="{FF2B5EF4-FFF2-40B4-BE49-F238E27FC236}">
                <a16:creationId xmlns:a16="http://schemas.microsoft.com/office/drawing/2014/main" id="{1FA5947A-523E-4E04-9FF2-10A90A1EF5DF}"/>
              </a:ext>
            </a:extLst>
          </p:cNvPr>
          <p:cNvPicPr>
            <a:picLocks noChangeAspect="1"/>
          </p:cNvPicPr>
          <p:nvPr/>
        </p:nvPicPr>
        <p:blipFill>
          <a:blip r:embed="rId6"/>
          <a:stretch>
            <a:fillRect/>
          </a:stretch>
        </p:blipFill>
        <p:spPr>
          <a:xfrm>
            <a:off x="7402217" y="3822151"/>
            <a:ext cx="2885606" cy="1920240"/>
          </a:xfrm>
          <a:prstGeom prst="rect">
            <a:avLst/>
          </a:prstGeom>
          <a:ln>
            <a:solidFill>
              <a:schemeClr val="bg1">
                <a:lumMod val="95000"/>
              </a:schemeClr>
            </a:solidFill>
          </a:ln>
        </p:spPr>
      </p:pic>
    </p:spTree>
    <p:extLst>
      <p:ext uri="{BB962C8B-B14F-4D97-AF65-F5344CB8AC3E}">
        <p14:creationId xmlns:p14="http://schemas.microsoft.com/office/powerpoint/2010/main" val="248752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851216-99A0-4359-B59A-B7A6708D6B9F}"/>
              </a:ext>
            </a:extLst>
          </p:cNvPr>
          <p:cNvSpPr>
            <a:spLocks noGrp="1"/>
          </p:cNvSpPr>
          <p:nvPr>
            <p:ph type="title"/>
          </p:nvPr>
        </p:nvSpPr>
        <p:spPr/>
        <p:txBody>
          <a:bodyPr/>
          <a:lstStyle/>
          <a:p>
            <a:r>
              <a:rPr lang="en-US" dirty="0"/>
              <a:t>Welcome and Introductions</a:t>
            </a:r>
          </a:p>
        </p:txBody>
      </p:sp>
    </p:spTree>
    <p:extLst>
      <p:ext uri="{BB962C8B-B14F-4D97-AF65-F5344CB8AC3E}">
        <p14:creationId xmlns:p14="http://schemas.microsoft.com/office/powerpoint/2010/main" val="319357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1BBB45-4F01-467B-986D-4BDCDA33B1D6}"/>
              </a:ext>
            </a:extLst>
          </p:cNvPr>
          <p:cNvSpPr>
            <a:spLocks noGrp="1"/>
          </p:cNvSpPr>
          <p:nvPr>
            <p:ph type="body" idx="1"/>
          </p:nvPr>
        </p:nvSpPr>
        <p:spPr>
          <a:xfrm>
            <a:off x="480152" y="4093682"/>
            <a:ext cx="4307742" cy="825499"/>
          </a:xfrm>
        </p:spPr>
        <p:txBody>
          <a:bodyPr>
            <a:normAutofit/>
          </a:bodyPr>
          <a:lstStyle/>
          <a:p>
            <a:endParaRPr lang="en-US" dirty="0"/>
          </a:p>
        </p:txBody>
      </p:sp>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p:txBody>
          <a:bodyPr/>
          <a:lstStyle/>
          <a:p>
            <a:r>
              <a:rPr lang="en-US" dirty="0"/>
              <a:t>Welcome and Introductions</a:t>
            </a:r>
          </a:p>
        </p:txBody>
      </p:sp>
      <p:sp>
        <p:nvSpPr>
          <p:cNvPr id="4" name="Slide Number Placeholder 3"/>
          <p:cNvSpPr>
            <a:spLocks noGrp="1"/>
          </p:cNvSpPr>
          <p:nvPr>
            <p:ph type="sldNum" sz="quarter" idx="7"/>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3139841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CE197E-E4A7-4ACB-B086-DA8F008B7801}"/>
              </a:ext>
            </a:extLst>
          </p:cNvPr>
          <p:cNvSpPr>
            <a:spLocks noGrp="1"/>
          </p:cNvSpPr>
          <p:nvPr>
            <p:ph type="title"/>
          </p:nvPr>
        </p:nvSpPr>
        <p:spPr>
          <a:xfrm>
            <a:off x="1125855" y="2976358"/>
            <a:ext cx="2986648" cy="911565"/>
          </a:xfrm>
        </p:spPr>
        <p:txBody>
          <a:bodyPr/>
          <a:lstStyle/>
          <a:p>
            <a:r>
              <a:rPr lang="en-US" sz="3500" dirty="0"/>
              <a:t>Facilitators</a:t>
            </a:r>
          </a:p>
        </p:txBody>
      </p:sp>
      <p:sp>
        <p:nvSpPr>
          <p:cNvPr id="6" name="Content Placeholder 5">
            <a:extLst>
              <a:ext uri="{FF2B5EF4-FFF2-40B4-BE49-F238E27FC236}">
                <a16:creationId xmlns:a16="http://schemas.microsoft.com/office/drawing/2014/main" id="{5F13624B-C754-44F8-BFB3-AA03417274BD}"/>
              </a:ext>
            </a:extLst>
          </p:cNvPr>
          <p:cNvSpPr>
            <a:spLocks noGrp="1"/>
          </p:cNvSpPr>
          <p:nvPr>
            <p:ph sz="quarter" idx="13"/>
          </p:nvPr>
        </p:nvSpPr>
        <p:spPr>
          <a:xfrm>
            <a:off x="6010226" y="3217544"/>
            <a:ext cx="5340081" cy="2228649"/>
          </a:xfrm>
        </p:spPr>
        <p:txBody>
          <a:bodyPr/>
          <a:lstStyle/>
          <a:p>
            <a:r>
              <a:rPr lang="en-US" dirty="0"/>
              <a:t>[Insert name(s) of facilitator(s)]</a:t>
            </a:r>
          </a:p>
        </p:txBody>
      </p:sp>
      <p:sp>
        <p:nvSpPr>
          <p:cNvPr id="4" name="Slide Number Placeholder 3">
            <a:extLst>
              <a:ext uri="{FF2B5EF4-FFF2-40B4-BE49-F238E27FC236}">
                <a16:creationId xmlns:a16="http://schemas.microsoft.com/office/drawing/2014/main" id="{75A9DE8F-1D9F-42FA-91BB-70CC74DCA641}"/>
              </a:ext>
            </a:extLst>
          </p:cNvPr>
          <p:cNvSpPr>
            <a:spLocks noGrp="1"/>
          </p:cNvSpPr>
          <p:nvPr>
            <p:ph type="sldNum" sz="quarter" idx="7"/>
          </p:nvPr>
        </p:nvSpPr>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134635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988377-D851-4FDE-A356-F6ED76CF5531}"/>
              </a:ext>
            </a:extLst>
          </p:cNvPr>
          <p:cNvSpPr>
            <a:spLocks noGrp="1"/>
          </p:cNvSpPr>
          <p:nvPr>
            <p:ph type="title"/>
          </p:nvPr>
        </p:nvSpPr>
        <p:spPr/>
        <p:txBody>
          <a:bodyPr/>
          <a:lstStyle/>
          <a:p>
            <a:r>
              <a:rPr lang="en-US" dirty="0"/>
              <a:t>Today’s Agenda</a:t>
            </a:r>
          </a:p>
        </p:txBody>
      </p:sp>
      <p:sp>
        <p:nvSpPr>
          <p:cNvPr id="4" name="Slide Number Placeholder 3">
            <a:extLst>
              <a:ext uri="{FF2B5EF4-FFF2-40B4-BE49-F238E27FC236}">
                <a16:creationId xmlns:a16="http://schemas.microsoft.com/office/drawing/2014/main" id="{2BFF1D9B-EF00-4362-8267-EE9E728C3831}"/>
              </a:ext>
            </a:extLst>
          </p:cNvPr>
          <p:cNvSpPr>
            <a:spLocks noGrp="1"/>
          </p:cNvSpPr>
          <p:nvPr>
            <p:ph type="sldNum" sz="quarter" idx="7"/>
          </p:nvPr>
        </p:nvSpPr>
        <p:spPr/>
        <p:txBody>
          <a:bodyPr/>
          <a:lstStyle/>
          <a:p>
            <a:fld id="{B6F15528-21DE-4FAA-801E-634DDDAF4B2B}" type="slidenum">
              <a:rPr lang="en-US" smtClean="0"/>
              <a:pPr/>
              <a:t>31</a:t>
            </a:fld>
            <a:endParaRPr lang="en-US" dirty="0"/>
          </a:p>
        </p:txBody>
      </p:sp>
      <p:sp>
        <p:nvSpPr>
          <p:cNvPr id="6" name="Content Placeholder 5">
            <a:extLst>
              <a:ext uri="{FF2B5EF4-FFF2-40B4-BE49-F238E27FC236}">
                <a16:creationId xmlns:a16="http://schemas.microsoft.com/office/drawing/2014/main" id="{0804E953-0227-4E2B-8332-AC3EE6324387}"/>
              </a:ext>
            </a:extLst>
          </p:cNvPr>
          <p:cNvSpPr>
            <a:spLocks noGrp="1"/>
          </p:cNvSpPr>
          <p:nvPr>
            <p:ph sz="quarter" idx="13"/>
          </p:nvPr>
        </p:nvSpPr>
        <p:spPr>
          <a:xfrm>
            <a:off x="479424" y="1527605"/>
            <a:ext cx="9418955" cy="4053092"/>
          </a:xfrm>
        </p:spPr>
        <p:txBody>
          <a:bodyPr>
            <a:normAutofit/>
          </a:bodyPr>
          <a:lstStyle/>
          <a:p>
            <a:r>
              <a:rPr lang="en-US" sz="2800" dirty="0"/>
              <a:t>Introduce the Colorado Educator Workforce Pipeline GIS Map </a:t>
            </a:r>
          </a:p>
          <a:p>
            <a:r>
              <a:rPr lang="en-US" sz="2800" dirty="0"/>
              <a:t>Identify Key Findings Using the GIS Map</a:t>
            </a:r>
          </a:p>
          <a:p>
            <a:r>
              <a:rPr lang="en-US" sz="2800" dirty="0"/>
              <a:t>Develop Data Interpretations </a:t>
            </a:r>
          </a:p>
          <a:p>
            <a:r>
              <a:rPr lang="en-US" sz="2800" dirty="0"/>
              <a:t>Create Recommendations</a:t>
            </a:r>
          </a:p>
        </p:txBody>
      </p:sp>
    </p:spTree>
    <p:extLst>
      <p:ext uri="{BB962C8B-B14F-4D97-AF65-F5344CB8AC3E}">
        <p14:creationId xmlns:p14="http://schemas.microsoft.com/office/powerpoint/2010/main" val="306848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FA9B-B396-4592-881C-4DF0DA7AD423}"/>
              </a:ext>
            </a:extLst>
          </p:cNvPr>
          <p:cNvSpPr>
            <a:spLocks noGrp="1"/>
          </p:cNvSpPr>
          <p:nvPr>
            <p:ph type="title"/>
          </p:nvPr>
        </p:nvSpPr>
        <p:spPr/>
        <p:txBody>
          <a:bodyPr/>
          <a:lstStyle/>
          <a:p>
            <a:r>
              <a:rPr lang="en-US" dirty="0"/>
              <a:t>Today’s Objectives</a:t>
            </a:r>
          </a:p>
        </p:txBody>
      </p:sp>
      <p:sp>
        <p:nvSpPr>
          <p:cNvPr id="3" name="Slide Number Placeholder 2">
            <a:extLst>
              <a:ext uri="{FF2B5EF4-FFF2-40B4-BE49-F238E27FC236}">
                <a16:creationId xmlns:a16="http://schemas.microsoft.com/office/drawing/2014/main" id="{5358F40B-11C6-4F93-9837-975A234BC245}"/>
              </a:ext>
            </a:extLst>
          </p:cNvPr>
          <p:cNvSpPr>
            <a:spLocks noGrp="1"/>
          </p:cNvSpPr>
          <p:nvPr>
            <p:ph type="sldNum" sz="quarter" idx="7"/>
          </p:nvPr>
        </p:nvSpPr>
        <p:spPr/>
        <p:txBody>
          <a:bodyPr/>
          <a:lstStyle/>
          <a:p>
            <a:fld id="{B6F15528-21DE-4FAA-801E-634DDDAF4B2B}" type="slidenum">
              <a:rPr lang="en-US" smtClean="0"/>
              <a:pPr/>
              <a:t>32</a:t>
            </a:fld>
            <a:endParaRPr lang="en-US" dirty="0"/>
          </a:p>
        </p:txBody>
      </p:sp>
      <p:sp>
        <p:nvSpPr>
          <p:cNvPr id="4" name="Content Placeholder 3">
            <a:extLst>
              <a:ext uri="{FF2B5EF4-FFF2-40B4-BE49-F238E27FC236}">
                <a16:creationId xmlns:a16="http://schemas.microsoft.com/office/drawing/2014/main" id="{02E69A03-716F-427F-8DF6-E10E47A84912}"/>
              </a:ext>
            </a:extLst>
          </p:cNvPr>
          <p:cNvSpPr>
            <a:spLocks noGrp="1"/>
          </p:cNvSpPr>
          <p:nvPr>
            <p:ph sz="quarter" idx="14"/>
          </p:nvPr>
        </p:nvSpPr>
        <p:spPr/>
        <p:txBody>
          <a:bodyPr>
            <a:normAutofit/>
          </a:bodyPr>
          <a:lstStyle/>
          <a:p>
            <a:r>
              <a:rPr lang="en-US" sz="2800" dirty="0"/>
              <a:t>Understand how to use the GIS map. </a:t>
            </a:r>
          </a:p>
          <a:p>
            <a:r>
              <a:rPr lang="en-US" sz="2800" dirty="0"/>
              <a:t>Learn how to identify challenges and opportunities for strengthening the educator workforce pipeline using the map.</a:t>
            </a:r>
          </a:p>
          <a:p>
            <a:r>
              <a:rPr lang="en-US" sz="2800" dirty="0"/>
              <a:t>Develop data-based recommendations for next steps to strengthen the educator workforce pipeline.</a:t>
            </a:r>
          </a:p>
          <a:p>
            <a:endParaRPr lang="en-US" sz="2800" dirty="0"/>
          </a:p>
        </p:txBody>
      </p:sp>
    </p:spTree>
    <p:extLst>
      <p:ext uri="{BB962C8B-B14F-4D97-AF65-F5344CB8AC3E}">
        <p14:creationId xmlns:p14="http://schemas.microsoft.com/office/powerpoint/2010/main" val="1306710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D6B2-488F-4FE0-9F31-236F54052C55}"/>
              </a:ext>
            </a:extLst>
          </p:cNvPr>
          <p:cNvSpPr>
            <a:spLocks noGrp="1"/>
          </p:cNvSpPr>
          <p:nvPr>
            <p:ph type="title"/>
          </p:nvPr>
        </p:nvSpPr>
        <p:spPr/>
        <p:txBody>
          <a:bodyPr anchor="ctr">
            <a:normAutofit/>
          </a:bodyPr>
          <a:lstStyle/>
          <a:p>
            <a:r>
              <a:rPr lang="en-US" dirty="0"/>
              <a:t>Norms for Discussion</a:t>
            </a:r>
          </a:p>
        </p:txBody>
      </p:sp>
      <p:graphicFrame>
        <p:nvGraphicFramePr>
          <p:cNvPr id="6" name="Content Placeholder 2">
            <a:extLst>
              <a:ext uri="{FF2B5EF4-FFF2-40B4-BE49-F238E27FC236}">
                <a16:creationId xmlns:a16="http://schemas.microsoft.com/office/drawing/2014/main" id="{93DFAB19-614D-4882-82B6-77DC2806A0CF}"/>
              </a:ext>
              <a:ext uri="{C183D7F6-B498-43B3-948B-1728B52AA6E4}">
                <adec:decorative xmlns:adec="http://schemas.microsoft.com/office/drawing/2017/decorative" val="1"/>
              </a:ext>
            </a:extLst>
          </p:cNvPr>
          <p:cNvGraphicFramePr>
            <a:graphicFrameLocks noGrp="1"/>
          </p:cNvGraphicFramePr>
          <p:nvPr>
            <p:ph sz="quarter" idx="14"/>
          </p:nvPr>
        </p:nvGraphicFramePr>
        <p:xfrm>
          <a:off x="868045" y="1527175"/>
          <a:ext cx="1003617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39DF57-FB41-41D3-98CE-B5843B532263}"/>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33</a:t>
            </a:fld>
            <a:endParaRPr lang="en-US" dirty="0"/>
          </a:p>
        </p:txBody>
      </p:sp>
    </p:spTree>
    <p:extLst>
      <p:ext uri="{BB962C8B-B14F-4D97-AF65-F5344CB8AC3E}">
        <p14:creationId xmlns:p14="http://schemas.microsoft.com/office/powerpoint/2010/main" val="284041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5375-8D4C-1609-41BC-933486FF1A59}"/>
              </a:ext>
            </a:extLst>
          </p:cNvPr>
          <p:cNvSpPr>
            <a:spLocks noGrp="1"/>
          </p:cNvSpPr>
          <p:nvPr>
            <p:ph type="title"/>
          </p:nvPr>
        </p:nvSpPr>
        <p:spPr/>
        <p:txBody>
          <a:bodyPr anchor="ctr">
            <a:normAutofit fontScale="90000"/>
          </a:bodyPr>
          <a:lstStyle/>
          <a:p>
            <a:r>
              <a:rPr lang="en-US" dirty="0"/>
              <a:t>Strengthening the Colorado Educator Workforce Pipeline Modules</a:t>
            </a:r>
          </a:p>
        </p:txBody>
      </p:sp>
      <p:sp>
        <p:nvSpPr>
          <p:cNvPr id="4" name="Slide Number Placeholder 3">
            <a:extLst>
              <a:ext uri="{FF2B5EF4-FFF2-40B4-BE49-F238E27FC236}">
                <a16:creationId xmlns:a16="http://schemas.microsoft.com/office/drawing/2014/main" id="{6BB6EDA9-85EC-CB96-FC97-35DA3956F502}"/>
              </a:ext>
            </a:extLst>
          </p:cNvPr>
          <p:cNvSpPr>
            <a:spLocks noGrp="1"/>
          </p:cNvSpPr>
          <p:nvPr>
            <p:ph type="sldNum" sz="quarter" idx="7"/>
          </p:nvPr>
        </p:nvSpPr>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aphicFrame>
        <p:nvGraphicFramePr>
          <p:cNvPr id="7" name="Content Placeholder 2" descr="Module 1: Landscape Analysis; Module 2: Data Analysis; Module 3: Root Cause Analysis; Module 4: Select Strategies; Module 5: Action Planning">
            <a:extLst>
              <a:ext uri="{FF2B5EF4-FFF2-40B4-BE49-F238E27FC236}">
                <a16:creationId xmlns:a16="http://schemas.microsoft.com/office/drawing/2014/main" id="{7F1A7A3A-31ED-46E1-83B7-78671CA77110}"/>
              </a:ext>
            </a:extLst>
          </p:cNvPr>
          <p:cNvGraphicFramePr>
            <a:graphicFrameLocks/>
          </p:cNvGraphicFramePr>
          <p:nvPr>
            <p:extLst>
              <p:ext uri="{D42A27DB-BD31-4B8C-83A1-F6EECF244321}">
                <p14:modId xmlns:p14="http://schemas.microsoft.com/office/powerpoint/2010/main" val="1527463465"/>
              </p:ext>
            </p:extLst>
          </p:nvPr>
        </p:nvGraphicFramePr>
        <p:xfrm>
          <a:off x="1469355" y="1527175"/>
          <a:ext cx="7596792"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CBF3D597-578A-42D0-B713-A6813FE7E2D5}"/>
              </a:ext>
              <a:ext uri="{C183D7F6-B498-43B3-948B-1728B52AA6E4}">
                <adec:decorative xmlns:adec="http://schemas.microsoft.com/office/drawing/2017/decorative" val="1"/>
              </a:ext>
            </a:extLst>
          </p:cNvPr>
          <p:cNvSpPr/>
          <p:nvPr/>
        </p:nvSpPr>
        <p:spPr>
          <a:xfrm>
            <a:off x="630794" y="2548514"/>
            <a:ext cx="687919" cy="4129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2352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F110-B5FF-4042-ACF9-C7925485996C}"/>
              </a:ext>
            </a:extLst>
          </p:cNvPr>
          <p:cNvSpPr>
            <a:spLocks noGrp="1"/>
          </p:cNvSpPr>
          <p:nvPr>
            <p:ph type="title"/>
          </p:nvPr>
        </p:nvSpPr>
        <p:spPr/>
        <p:txBody>
          <a:bodyPr/>
          <a:lstStyle/>
          <a:p>
            <a:r>
              <a:rPr lang="en-US" dirty="0"/>
              <a:t>Session Materials</a:t>
            </a:r>
          </a:p>
        </p:txBody>
      </p:sp>
      <p:sp>
        <p:nvSpPr>
          <p:cNvPr id="4" name="Slide Number Placeholder 3">
            <a:extLst>
              <a:ext uri="{FF2B5EF4-FFF2-40B4-BE49-F238E27FC236}">
                <a16:creationId xmlns:a16="http://schemas.microsoft.com/office/drawing/2014/main" id="{B79B8CDC-F982-45D4-BF1A-C14AB52CC8B5}"/>
              </a:ext>
            </a:extLst>
          </p:cNvPr>
          <p:cNvSpPr>
            <a:spLocks noGrp="1"/>
          </p:cNvSpPr>
          <p:nvPr>
            <p:ph type="sldNum" sz="quarter" idx="7"/>
          </p:nvPr>
        </p:nvSpPr>
        <p:spPr/>
        <p:txBody>
          <a:bodyPr/>
          <a:lstStyle/>
          <a:p>
            <a:fld id="{B6F15528-21DE-4FAA-801E-634DDDAF4B2B}" type="slidenum">
              <a:rPr lang="en-US" smtClean="0"/>
              <a:pPr/>
              <a:t>35</a:t>
            </a:fld>
            <a:endParaRPr lang="en-US" dirty="0"/>
          </a:p>
        </p:txBody>
      </p:sp>
      <p:pic>
        <p:nvPicPr>
          <p:cNvPr id="7" name="Content Placeholder 6" descr="Colorado GIS map">
            <a:extLst>
              <a:ext uri="{FF2B5EF4-FFF2-40B4-BE49-F238E27FC236}">
                <a16:creationId xmlns:a16="http://schemas.microsoft.com/office/drawing/2014/main" id="{3952BCC8-4CBF-4063-890E-ADD8990D4884}"/>
              </a:ext>
            </a:extLst>
          </p:cNvPr>
          <p:cNvPicPr>
            <a:picLocks noGrp="1" noChangeAspect="1"/>
          </p:cNvPicPr>
          <p:nvPr>
            <p:ph sz="quarter" idx="14"/>
          </p:nvPr>
        </p:nvPicPr>
        <p:blipFill>
          <a:blip r:embed="rId3"/>
          <a:stretch>
            <a:fillRect/>
          </a:stretch>
        </p:blipFill>
        <p:spPr>
          <a:xfrm>
            <a:off x="479425" y="1967556"/>
            <a:ext cx="4244975" cy="3172126"/>
          </a:xfrm>
        </p:spPr>
      </p:pic>
      <p:pic>
        <p:nvPicPr>
          <p:cNvPr id="6" name="Picture 5" descr="A group of people sitting around a table&#10;&#10;Description automatically generated">
            <a:extLst>
              <a:ext uri="{FF2B5EF4-FFF2-40B4-BE49-F238E27FC236}">
                <a16:creationId xmlns:a16="http://schemas.microsoft.com/office/drawing/2014/main" id="{30DCA681-98F1-49C2-A45C-14145E105E3F}"/>
              </a:ext>
            </a:extLst>
          </p:cNvPr>
          <p:cNvPicPr>
            <a:picLocks noChangeAspect="1"/>
          </p:cNvPicPr>
          <p:nvPr/>
        </p:nvPicPr>
        <p:blipFill>
          <a:blip r:embed="rId4"/>
          <a:stretch>
            <a:fillRect/>
          </a:stretch>
        </p:blipFill>
        <p:spPr>
          <a:xfrm>
            <a:off x="5596821" y="1435782"/>
            <a:ext cx="3275005" cy="4235674"/>
          </a:xfrm>
          <a:prstGeom prst="rect">
            <a:avLst/>
          </a:prstGeom>
        </p:spPr>
      </p:pic>
    </p:spTree>
    <p:extLst>
      <p:ext uri="{BB962C8B-B14F-4D97-AF65-F5344CB8AC3E}">
        <p14:creationId xmlns:p14="http://schemas.microsoft.com/office/powerpoint/2010/main" val="4215133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3F4DD5-300D-47AF-892F-0E29E6CB6A00}"/>
              </a:ext>
            </a:extLst>
          </p:cNvPr>
          <p:cNvSpPr>
            <a:spLocks noGrp="1"/>
          </p:cNvSpPr>
          <p:nvPr>
            <p:ph type="body" idx="1"/>
          </p:nvPr>
        </p:nvSpPr>
        <p:spPr/>
        <p:txBody>
          <a:bodyPr/>
          <a:lstStyle/>
          <a:p>
            <a:endParaRPr lang="en-US" dirty="0"/>
          </a:p>
        </p:txBody>
      </p:sp>
      <p:sp>
        <p:nvSpPr>
          <p:cNvPr id="2" name="Title 1">
            <a:extLst>
              <a:ext uri="{FF2B5EF4-FFF2-40B4-BE49-F238E27FC236}">
                <a16:creationId xmlns:a16="http://schemas.microsoft.com/office/drawing/2014/main" id="{7450BD70-E6E5-44B6-8874-62E2E98540F9}"/>
              </a:ext>
            </a:extLst>
          </p:cNvPr>
          <p:cNvSpPr>
            <a:spLocks noGrp="1"/>
          </p:cNvSpPr>
          <p:nvPr>
            <p:ph type="title"/>
          </p:nvPr>
        </p:nvSpPr>
        <p:spPr/>
        <p:txBody>
          <a:bodyPr/>
          <a:lstStyle/>
          <a:p>
            <a:r>
              <a:rPr lang="en-US" dirty="0">
                <a:latin typeface="Cambria"/>
                <a:ea typeface="Cambria"/>
              </a:rPr>
              <a:t>Introduction to the  </a:t>
            </a:r>
            <a:br>
              <a:rPr lang="en-US" dirty="0"/>
            </a:br>
            <a:r>
              <a:rPr lang="en-US" dirty="0">
                <a:latin typeface="Cambria"/>
                <a:ea typeface="Cambria"/>
              </a:rPr>
              <a:t>Colorado Educator Workforce Pipeline GIS Map</a:t>
            </a:r>
          </a:p>
        </p:txBody>
      </p:sp>
      <p:sp>
        <p:nvSpPr>
          <p:cNvPr id="4" name="Slide Number Placeholder 3">
            <a:extLst>
              <a:ext uri="{FF2B5EF4-FFF2-40B4-BE49-F238E27FC236}">
                <a16:creationId xmlns:a16="http://schemas.microsoft.com/office/drawing/2014/main" id="{12897C4C-11A2-41FC-AA40-E2D382EBE156}"/>
              </a:ext>
            </a:extLst>
          </p:cNvPr>
          <p:cNvSpPr>
            <a:spLocks noGrp="1"/>
          </p:cNvSpPr>
          <p:nvPr>
            <p:ph type="sldNum" sz="quarter" idx="7"/>
          </p:nvPr>
        </p:nvSpPr>
        <p:spPr/>
        <p:txBody>
          <a:bodyPr/>
          <a:lstStyle/>
          <a:p>
            <a:fld id="{B6F15528-21DE-4FAA-801E-634DDDAF4B2B}" type="slidenum">
              <a:rPr lang="en-US" smtClean="0"/>
              <a:pPr/>
              <a:t>36</a:t>
            </a:fld>
            <a:endParaRPr lang="en-US" dirty="0"/>
          </a:p>
        </p:txBody>
      </p:sp>
    </p:spTree>
    <p:extLst>
      <p:ext uri="{BB962C8B-B14F-4D97-AF65-F5344CB8AC3E}">
        <p14:creationId xmlns:p14="http://schemas.microsoft.com/office/powerpoint/2010/main" val="3591384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D17A40-F6BF-4014-B926-F55B8C866BDF}"/>
              </a:ext>
            </a:extLst>
          </p:cNvPr>
          <p:cNvSpPr>
            <a:spLocks noGrp="1"/>
          </p:cNvSpPr>
          <p:nvPr>
            <p:ph type="title"/>
          </p:nvPr>
        </p:nvSpPr>
        <p:spPr/>
        <p:txBody>
          <a:bodyPr anchor="ctr">
            <a:normAutofit/>
          </a:bodyPr>
          <a:lstStyle/>
          <a:p>
            <a:r>
              <a:rPr lang="en-US" dirty="0"/>
              <a:t>Why GIS? Place Matters</a:t>
            </a:r>
          </a:p>
        </p:txBody>
      </p:sp>
      <p:sp>
        <p:nvSpPr>
          <p:cNvPr id="3" name="Slide Number Placeholder 2"/>
          <p:cNvSpPr>
            <a:spLocks noGrp="1"/>
          </p:cNvSpPr>
          <p:nvPr>
            <p:ph type="sldNum" sz="quarter" idx="7"/>
          </p:nvPr>
        </p:nvSpPr>
        <p:spPr/>
        <p:txBody>
          <a:bodyPr anchor="b">
            <a:normAutofit/>
          </a:bodyPr>
          <a:lstStyle/>
          <a:p>
            <a:pPr marL="0" marR="0" lvl="0" indent="0" defTabSz="914400" rtl="0" eaLnBrk="1" fontAlgn="auto" latinLnBrk="0" hangingPunct="1">
              <a:spcBef>
                <a:spcPts val="0"/>
              </a:spcBef>
              <a:spcAft>
                <a:spcPts val="600"/>
              </a:spcAft>
              <a:buClrTx/>
              <a:buSzTx/>
              <a:buFontTx/>
              <a:buNone/>
              <a:tabLst/>
              <a:defRPr/>
            </a:pPr>
            <a:fld id="{B6F15528-21DE-4FAA-801E-634DDDAF4B2B}"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37</a:t>
            </a:fld>
            <a:endParaRPr kumimoji="0" lang="en-US" b="0" i="0" u="none" strike="noStrike" kern="1200" cap="none" spc="0" normalizeH="0" baseline="0" noProof="0" dirty="0">
              <a:ln>
                <a:noFill/>
              </a:ln>
              <a:effectLst/>
              <a:uLnTx/>
              <a:uFillTx/>
            </a:endParaRPr>
          </a:p>
        </p:txBody>
      </p:sp>
      <p:pic>
        <p:nvPicPr>
          <p:cNvPr id="4" name="Picture 3" descr="two boys walking down a country road, one carrying a soccer ball.">
            <a:extLst>
              <a:ext uri="{FF2B5EF4-FFF2-40B4-BE49-F238E27FC236}">
                <a16:creationId xmlns:a16="http://schemas.microsoft.com/office/drawing/2014/main" id="{4D45138F-7078-47E9-AB3F-8EC86E3FB5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744" r="-2" b="24753"/>
          <a:stretch/>
        </p:blipFill>
        <p:spPr>
          <a:xfrm>
            <a:off x="479425" y="1323771"/>
            <a:ext cx="10036174" cy="4053092"/>
          </a:xfrm>
          <a:prstGeom prst="rect">
            <a:avLst/>
          </a:prstGeom>
          <a:noFill/>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BFEF076-07AE-2C49-941B-4EA05F5FC208}"/>
              </a:ext>
            </a:extLst>
          </p:cNvPr>
          <p:cNvSpPr txBox="1"/>
          <p:nvPr/>
        </p:nvSpPr>
        <p:spPr>
          <a:xfrm>
            <a:off x="435180" y="5427408"/>
            <a:ext cx="8753065" cy="276999"/>
          </a:xfrm>
          <a:prstGeom prst="rect">
            <a:avLst/>
          </a:prstGeom>
          <a:noFill/>
        </p:spPr>
        <p:txBody>
          <a:bodyPr wrap="square" rtlCol="0">
            <a:spAutoFit/>
          </a:bodyPr>
          <a:lstStyle/>
          <a:p>
            <a:r>
              <a:rPr lang="en-US" sz="1200" dirty="0">
                <a:solidFill>
                  <a:schemeClr val="accent1"/>
                </a:solidFill>
              </a:rPr>
              <a:t>(Dreier et al., 2014; Orfield, 2011; Sampson, 2012; Sharkey, 2013)</a:t>
            </a:r>
          </a:p>
        </p:txBody>
      </p:sp>
    </p:spTree>
    <p:extLst>
      <p:ext uri="{BB962C8B-B14F-4D97-AF65-F5344CB8AC3E}">
        <p14:creationId xmlns:p14="http://schemas.microsoft.com/office/powerpoint/2010/main" val="2983983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58"/>
          <p:cNvSpPr txBox="1">
            <a:spLocks noGrp="1"/>
          </p:cNvSpPr>
          <p:nvPr>
            <p:ph type="title"/>
          </p:nvPr>
        </p:nvSpPr>
        <p:spPr/>
        <p:txBody>
          <a:bodyPr/>
          <a:lstStyle/>
          <a:p>
            <a:r>
              <a:rPr lang="en-US" dirty="0"/>
              <a:t>Geographic Information System</a:t>
            </a:r>
          </a:p>
        </p:txBody>
      </p:sp>
      <p:sp>
        <p:nvSpPr>
          <p:cNvPr id="474" name="Google Shape;474;p58"/>
          <p:cNvSpPr txBox="1">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472" name="Google Shape;472;p58"/>
          <p:cNvSpPr txBox="1">
            <a:spLocks noGrp="1"/>
          </p:cNvSpPr>
          <p:nvPr>
            <p:ph sz="quarter" idx="13"/>
          </p:nvPr>
        </p:nvSpPr>
        <p:spPr>
          <a:xfrm>
            <a:off x="479425" y="1527605"/>
            <a:ext cx="5616575" cy="4053092"/>
          </a:xfrm>
        </p:spPr>
        <p:txBody>
          <a:bodyPr>
            <a:normAutofit/>
          </a:bodyPr>
          <a:lstStyle/>
          <a:p>
            <a:r>
              <a:rPr lang="en-US" dirty="0"/>
              <a:t>GIS software uses maps as a container for multiple layers of data. </a:t>
            </a:r>
          </a:p>
          <a:p>
            <a:endParaRPr lang="en-US" sz="2800" dirty="0"/>
          </a:p>
        </p:txBody>
      </p:sp>
      <p:pic>
        <p:nvPicPr>
          <p:cNvPr id="475" name="Google Shape;475;p58" descr="illustration of map layers"/>
          <p:cNvPicPr preferRelativeResize="0"/>
          <p:nvPr/>
        </p:nvPicPr>
        <p:blipFill rotWithShape="1">
          <a:blip r:embed="rId3">
            <a:alphaModFix/>
          </a:blip>
          <a:srcRect/>
          <a:stretch/>
        </p:blipFill>
        <p:spPr>
          <a:xfrm>
            <a:off x="5797060" y="1535372"/>
            <a:ext cx="3651624" cy="3879851"/>
          </a:xfrm>
          <a:prstGeom prst="rect">
            <a:avLst/>
          </a:prstGeom>
          <a:noFill/>
          <a:ln>
            <a:noFill/>
          </a:ln>
        </p:spPr>
      </p:pic>
    </p:spTree>
    <p:extLst>
      <p:ext uri="{BB962C8B-B14F-4D97-AF65-F5344CB8AC3E}">
        <p14:creationId xmlns:p14="http://schemas.microsoft.com/office/powerpoint/2010/main" val="3259678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A1DA6D-32DC-419D-BA3F-C3E590FC9821}"/>
              </a:ext>
            </a:extLst>
          </p:cNvPr>
          <p:cNvSpPr>
            <a:spLocks noGrp="1"/>
          </p:cNvSpPr>
          <p:nvPr>
            <p:ph type="title"/>
          </p:nvPr>
        </p:nvSpPr>
        <p:spPr>
          <a:xfrm>
            <a:off x="4840247" y="2677714"/>
            <a:ext cx="6665954" cy="492443"/>
          </a:xfrm>
        </p:spPr>
        <p:txBody>
          <a:bodyPr/>
          <a:lstStyle/>
          <a:p>
            <a:pPr algn="ctr"/>
            <a:r>
              <a:rPr lang="en-US" dirty="0"/>
              <a:t>How does GIS work?</a:t>
            </a:r>
          </a:p>
        </p:txBody>
      </p:sp>
      <p:sp>
        <p:nvSpPr>
          <p:cNvPr id="3" name="Slide Number Placeholder 2">
            <a:extLst>
              <a:ext uri="{FF2B5EF4-FFF2-40B4-BE49-F238E27FC236}">
                <a16:creationId xmlns:a16="http://schemas.microsoft.com/office/drawing/2014/main" id="{C927196D-863B-44DE-A2DB-8855FBFB79A9}"/>
              </a:ext>
            </a:extLst>
          </p:cNvPr>
          <p:cNvSpPr>
            <a:spLocks noGrp="1"/>
          </p:cNvSpPr>
          <p:nvPr>
            <p:ph type="sldNum" sz="quarter" idx="7"/>
          </p:nvPr>
        </p:nvSpPr>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3738518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CE197E-E4A7-4ACB-B086-DA8F008B7801}"/>
              </a:ext>
            </a:extLst>
          </p:cNvPr>
          <p:cNvSpPr>
            <a:spLocks noGrp="1"/>
          </p:cNvSpPr>
          <p:nvPr>
            <p:ph type="title"/>
          </p:nvPr>
        </p:nvSpPr>
        <p:spPr>
          <a:xfrm>
            <a:off x="1125855" y="2976358"/>
            <a:ext cx="2986648" cy="911565"/>
          </a:xfrm>
        </p:spPr>
        <p:txBody>
          <a:bodyPr/>
          <a:lstStyle/>
          <a:p>
            <a:r>
              <a:rPr lang="en-US" sz="3500" dirty="0"/>
              <a:t>Facilitators</a:t>
            </a:r>
          </a:p>
        </p:txBody>
      </p:sp>
      <p:sp>
        <p:nvSpPr>
          <p:cNvPr id="6" name="Content Placeholder 5">
            <a:extLst>
              <a:ext uri="{FF2B5EF4-FFF2-40B4-BE49-F238E27FC236}">
                <a16:creationId xmlns:a16="http://schemas.microsoft.com/office/drawing/2014/main" id="{5F13624B-C754-44F8-BFB3-AA03417274BD}"/>
              </a:ext>
            </a:extLst>
          </p:cNvPr>
          <p:cNvSpPr>
            <a:spLocks noGrp="1"/>
          </p:cNvSpPr>
          <p:nvPr>
            <p:ph sz="quarter" idx="13"/>
          </p:nvPr>
        </p:nvSpPr>
        <p:spPr>
          <a:xfrm>
            <a:off x="6010226" y="3217544"/>
            <a:ext cx="5340081" cy="2228649"/>
          </a:xfrm>
        </p:spPr>
        <p:txBody>
          <a:bodyPr/>
          <a:lstStyle/>
          <a:p>
            <a:r>
              <a:rPr lang="en-US" dirty="0"/>
              <a:t>[Insert name(s) of facilitator(s)]</a:t>
            </a:r>
          </a:p>
        </p:txBody>
      </p:sp>
      <p:sp>
        <p:nvSpPr>
          <p:cNvPr id="4" name="Slide Number Placeholder 3">
            <a:extLst>
              <a:ext uri="{FF2B5EF4-FFF2-40B4-BE49-F238E27FC236}">
                <a16:creationId xmlns:a16="http://schemas.microsoft.com/office/drawing/2014/main" id="{75A9DE8F-1D9F-42FA-91BB-70CC74DCA641}"/>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356DA2"/>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srgbClr val="356DA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278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2" name="Title 1">
            <a:extLst>
              <a:ext uri="{FF2B5EF4-FFF2-40B4-BE49-F238E27FC236}">
                <a16:creationId xmlns:a16="http://schemas.microsoft.com/office/drawing/2014/main" id="{EDAF0F8A-5378-4034-9D05-19181725EFC1}"/>
              </a:ext>
            </a:extLst>
          </p:cNvPr>
          <p:cNvSpPr>
            <a:spLocks noGrp="1"/>
          </p:cNvSpPr>
          <p:nvPr>
            <p:ph type="title"/>
          </p:nvPr>
        </p:nvSpPr>
        <p:spPr/>
        <p:txBody>
          <a:bodyPr/>
          <a:lstStyle/>
          <a:p>
            <a:r>
              <a:rPr lang="en-US" dirty="0"/>
              <a:t>How does GIS work? </a:t>
            </a:r>
          </a:p>
        </p:txBody>
      </p:sp>
      <p:sp>
        <p:nvSpPr>
          <p:cNvPr id="507" name="Google Shape;507;p61"/>
          <p:cNvSpPr txBox="1">
            <a:spLocks noGrp="1"/>
          </p:cNvSpPr>
          <p:nvPr>
            <p:ph type="sldNum" sz="quarter" idx="7"/>
          </p:nvPr>
        </p:nvSpPr>
        <p:spPr>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511" name="Google Shape;511;p61">
            <a:extLst>
              <a:ext uri="{C183D7F6-B498-43B3-948B-1728B52AA6E4}">
                <adec:decorative xmlns:adec="http://schemas.microsoft.com/office/drawing/2017/decorative" val="1"/>
              </a:ext>
            </a:extLst>
          </p:cNvPr>
          <p:cNvGrpSpPr/>
          <p:nvPr/>
        </p:nvGrpSpPr>
        <p:grpSpPr>
          <a:xfrm>
            <a:off x="2316963" y="1515745"/>
            <a:ext cx="7614131" cy="523200"/>
            <a:chOff x="1006995" y="4927921"/>
            <a:chExt cx="7614131" cy="523200"/>
          </a:xfrm>
        </p:grpSpPr>
        <p:sp>
          <p:nvSpPr>
            <p:cNvPr id="512" name="Google Shape;512;p61"/>
            <p:cNvSpPr txBox="1"/>
            <p:nvPr/>
          </p:nvSpPr>
          <p:spPr>
            <a:xfrm>
              <a:off x="1006995" y="4927921"/>
              <a:ext cx="1572137"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86EA4"/>
                  </a:solidFill>
                  <a:effectLst/>
                  <a:uLnTx/>
                  <a:uFillTx/>
                  <a:latin typeface="Calibri"/>
                  <a:ea typeface="Arial"/>
                  <a:cs typeface="Arial"/>
                  <a:sym typeface="Arial"/>
                </a:rPr>
                <a:t>Lines</a:t>
              </a:r>
              <a:endParaRPr kumimoji="0" sz="3000" b="0" i="0" u="none" strike="noStrike" kern="1200" cap="none" spc="0" normalizeH="0" baseline="0" noProof="0" dirty="0">
                <a:ln>
                  <a:noFill/>
                </a:ln>
                <a:solidFill>
                  <a:srgbClr val="386EA4"/>
                </a:solidFill>
                <a:effectLst/>
                <a:uLnTx/>
                <a:uFillTx/>
                <a:latin typeface="Calibri"/>
                <a:ea typeface="+mn-ea"/>
                <a:cs typeface="+mn-cs"/>
              </a:endParaRPr>
            </a:p>
          </p:txBody>
        </p:sp>
        <p:sp>
          <p:nvSpPr>
            <p:cNvPr id="513" name="Google Shape;513;p61"/>
            <p:cNvSpPr txBox="1"/>
            <p:nvPr/>
          </p:nvSpPr>
          <p:spPr>
            <a:xfrm>
              <a:off x="3873691" y="4927921"/>
              <a:ext cx="1541248"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86EA4"/>
                  </a:solidFill>
                  <a:effectLst/>
                  <a:uLnTx/>
                  <a:uFillTx/>
                  <a:latin typeface="Calibri"/>
                  <a:ea typeface="Arial"/>
                  <a:cs typeface="Arial"/>
                  <a:sym typeface="Arial"/>
                </a:rPr>
                <a:t>Points</a:t>
              </a:r>
              <a:endParaRPr kumimoji="0" sz="3000" b="0" i="0" u="none" strike="noStrike" kern="1200" cap="none" spc="0" normalizeH="0" baseline="0" noProof="0" dirty="0">
                <a:ln>
                  <a:noFill/>
                </a:ln>
                <a:solidFill>
                  <a:srgbClr val="386EA4"/>
                </a:solidFill>
                <a:effectLst/>
                <a:uLnTx/>
                <a:uFillTx/>
                <a:latin typeface="Calibri"/>
                <a:ea typeface="+mn-ea"/>
                <a:cs typeface="+mn-cs"/>
              </a:endParaRPr>
            </a:p>
          </p:txBody>
        </p:sp>
        <p:sp>
          <p:nvSpPr>
            <p:cNvPr id="514" name="Google Shape;514;p61"/>
            <p:cNvSpPr txBox="1"/>
            <p:nvPr/>
          </p:nvSpPr>
          <p:spPr>
            <a:xfrm>
              <a:off x="6740385" y="4927921"/>
              <a:ext cx="1880741"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86EA4"/>
                  </a:solidFill>
                  <a:effectLst/>
                  <a:uLnTx/>
                  <a:uFillTx/>
                  <a:latin typeface="Calibri"/>
                  <a:ea typeface="Arial"/>
                  <a:cs typeface="Arial"/>
                  <a:sym typeface="Arial"/>
                </a:rPr>
                <a:t>Polygons</a:t>
              </a:r>
              <a:endParaRPr kumimoji="0" sz="3000" b="0" i="0" u="none" strike="noStrike" kern="1200" cap="none" spc="0" normalizeH="0" baseline="0" noProof="0" dirty="0">
                <a:ln>
                  <a:noFill/>
                </a:ln>
                <a:solidFill>
                  <a:srgbClr val="386EA4"/>
                </a:solidFill>
                <a:effectLst/>
                <a:uLnTx/>
                <a:uFillTx/>
                <a:latin typeface="Calibri"/>
                <a:ea typeface="+mn-ea"/>
                <a:cs typeface="+mn-cs"/>
              </a:endParaRPr>
            </a:p>
          </p:txBody>
        </p:sp>
      </p:grpSp>
      <p:cxnSp>
        <p:nvCxnSpPr>
          <p:cNvPr id="508" name="Google Shape;508;p61">
            <a:extLst>
              <a:ext uri="{C183D7F6-B498-43B3-948B-1728B52AA6E4}">
                <adec:decorative xmlns:adec="http://schemas.microsoft.com/office/drawing/2017/decorative" val="1"/>
              </a:ext>
            </a:extLst>
          </p:cNvPr>
          <p:cNvCxnSpPr/>
          <p:nvPr/>
        </p:nvCxnSpPr>
        <p:spPr>
          <a:xfrm>
            <a:off x="2519421" y="2387278"/>
            <a:ext cx="1551000" cy="2187600"/>
          </a:xfrm>
          <a:prstGeom prst="straightConnector1">
            <a:avLst/>
          </a:prstGeom>
          <a:noFill/>
          <a:ln w="57150" cap="flat" cmpd="sng">
            <a:solidFill>
              <a:srgbClr val="328612"/>
            </a:solidFill>
            <a:prstDash val="solid"/>
            <a:round/>
            <a:headEnd type="none" w="sm" len="sm"/>
            <a:tailEnd type="none" w="sm" len="sm"/>
          </a:ln>
        </p:spPr>
      </p:cxnSp>
      <p:sp>
        <p:nvSpPr>
          <p:cNvPr id="509" name="Google Shape;509;p61">
            <a:extLst>
              <a:ext uri="{C183D7F6-B498-43B3-948B-1728B52AA6E4}">
                <adec:decorative xmlns:adec="http://schemas.microsoft.com/office/drawing/2017/decorative" val="1"/>
              </a:ext>
            </a:extLst>
          </p:cNvPr>
          <p:cNvSpPr/>
          <p:nvPr/>
        </p:nvSpPr>
        <p:spPr>
          <a:xfrm>
            <a:off x="5431500" y="2856053"/>
            <a:ext cx="740700" cy="682800"/>
          </a:xfrm>
          <a:prstGeom prst="ellipse">
            <a:avLst/>
          </a:prstGeom>
          <a:solidFill>
            <a:schemeClr val="accent2"/>
          </a:solidFill>
          <a:ln w="57150" cap="flat" cmpd="sng">
            <a:solidFill>
              <a:srgbClr val="2072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510" name="Google Shape;510;p61">
            <a:extLst>
              <a:ext uri="{C183D7F6-B498-43B3-948B-1728B52AA6E4}">
                <adec:decorative xmlns:adec="http://schemas.microsoft.com/office/drawing/2017/decorative" val="1"/>
              </a:ext>
            </a:extLst>
          </p:cNvPr>
          <p:cNvSpPr/>
          <p:nvPr/>
        </p:nvSpPr>
        <p:spPr>
          <a:xfrm>
            <a:off x="8007900" y="2387278"/>
            <a:ext cx="1898100" cy="1620600"/>
          </a:xfrm>
          <a:prstGeom prst="snipRoundRect">
            <a:avLst>
              <a:gd name="adj1" fmla="val 16667"/>
              <a:gd name="adj2" fmla="val 16667"/>
            </a:avLst>
          </a:prstGeom>
          <a:solidFill>
            <a:srgbClr val="328612"/>
          </a:solidFill>
          <a:ln w="57150" cap="flat" cmpd="sng">
            <a:solidFill>
              <a:srgbClr val="2072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515" name="Google Shape;515;p61"/>
          <p:cNvSpPr txBox="1"/>
          <p:nvPr/>
        </p:nvSpPr>
        <p:spPr>
          <a:xfrm>
            <a:off x="2801838" y="4995011"/>
            <a:ext cx="6644382" cy="523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346DA2"/>
                </a:solidFill>
                <a:effectLst/>
                <a:uLnTx/>
                <a:uFillTx/>
                <a:latin typeface="Calibri"/>
                <a:ea typeface="Arial"/>
                <a:cs typeface="Arial"/>
                <a:sym typeface="Arial"/>
              </a:rPr>
              <a:t>GIS attaches data to geographic shapes. </a:t>
            </a:r>
            <a:endParaRPr kumimoji="0" sz="1800" b="0" i="0" u="none" strike="noStrike" kern="1200" cap="none" spc="0" normalizeH="0" baseline="0" noProof="0" dirty="0">
              <a:ln>
                <a:noFill/>
              </a:ln>
              <a:solidFill>
                <a:srgbClr val="346DA2"/>
              </a:solidFill>
              <a:effectLst/>
              <a:uLnTx/>
              <a:uFillTx/>
              <a:latin typeface="Calibri"/>
              <a:ea typeface="+mn-ea"/>
              <a:cs typeface="+mn-cs"/>
            </a:endParaRPr>
          </a:p>
        </p:txBody>
      </p:sp>
    </p:spTree>
    <p:extLst>
      <p:ext uri="{BB962C8B-B14F-4D97-AF65-F5344CB8AC3E}">
        <p14:creationId xmlns:p14="http://schemas.microsoft.com/office/powerpoint/2010/main" val="3272376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4" name="Title 3"/>
          <p:cNvSpPr>
            <a:spLocks noGrp="1"/>
          </p:cNvSpPr>
          <p:nvPr>
            <p:ph type="title"/>
          </p:nvPr>
        </p:nvSpPr>
        <p:spPr>
          <a:xfrm>
            <a:off x="1078276" y="2832019"/>
            <a:ext cx="10035447" cy="492443"/>
          </a:xfrm>
        </p:spPr>
        <p:txBody>
          <a:bodyPr/>
          <a:lstStyle/>
          <a:p>
            <a:pPr algn="ctr"/>
            <a:r>
              <a:rPr lang="en-US" sz="6500" dirty="0"/>
              <a:t>Interstate 25</a:t>
            </a:r>
          </a:p>
        </p:txBody>
      </p:sp>
      <p:sp>
        <p:nvSpPr>
          <p:cNvPr id="542" name="Google Shape;542;p64"/>
          <p:cNvSpPr txBox="1">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4488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4" name="Title 3"/>
          <p:cNvSpPr>
            <a:spLocks noGrp="1"/>
          </p:cNvSpPr>
          <p:nvPr>
            <p:ph type="title"/>
          </p:nvPr>
        </p:nvSpPr>
        <p:spPr>
          <a:xfrm>
            <a:off x="1078276" y="2936557"/>
            <a:ext cx="10035447" cy="492443"/>
          </a:xfrm>
        </p:spPr>
        <p:txBody>
          <a:bodyPr/>
          <a:lstStyle/>
          <a:p>
            <a:pPr algn="ctr"/>
            <a:r>
              <a:rPr lang="en-US" sz="6500" dirty="0"/>
              <a:t>Mesa County Valley School District 51</a:t>
            </a:r>
          </a:p>
        </p:txBody>
      </p:sp>
      <p:sp>
        <p:nvSpPr>
          <p:cNvPr id="542" name="Google Shape;542;p64"/>
          <p:cNvSpPr txBox="1">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19538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4" name="Title 3"/>
          <p:cNvSpPr>
            <a:spLocks noGrp="1"/>
          </p:cNvSpPr>
          <p:nvPr>
            <p:ph type="title"/>
          </p:nvPr>
        </p:nvSpPr>
        <p:spPr>
          <a:xfrm>
            <a:off x="1078276" y="2671999"/>
            <a:ext cx="10035447" cy="492443"/>
          </a:xfrm>
        </p:spPr>
        <p:txBody>
          <a:bodyPr/>
          <a:lstStyle/>
          <a:p>
            <a:pPr algn="ctr"/>
            <a:r>
              <a:rPr lang="en-US" sz="6500" dirty="0"/>
              <a:t>Denver Center for International Studies at Montbello</a:t>
            </a:r>
          </a:p>
        </p:txBody>
      </p:sp>
      <p:sp>
        <p:nvSpPr>
          <p:cNvPr id="542" name="Google Shape;542;p64"/>
          <p:cNvSpPr txBox="1">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59776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4" name="Title 3"/>
          <p:cNvSpPr>
            <a:spLocks noGrp="1"/>
          </p:cNvSpPr>
          <p:nvPr>
            <p:ph type="title"/>
          </p:nvPr>
        </p:nvSpPr>
        <p:spPr>
          <a:xfrm>
            <a:off x="1034507" y="2797729"/>
            <a:ext cx="10035447" cy="492443"/>
          </a:xfrm>
        </p:spPr>
        <p:txBody>
          <a:bodyPr/>
          <a:lstStyle/>
          <a:p>
            <a:pPr algn="ctr"/>
            <a:r>
              <a:rPr lang="en-US" sz="6500" dirty="0"/>
              <a:t>Greeley, Colorado</a:t>
            </a:r>
          </a:p>
        </p:txBody>
      </p:sp>
      <p:sp>
        <p:nvSpPr>
          <p:cNvPr id="542" name="Google Shape;542;p64"/>
          <p:cNvSpPr txBox="1">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75658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8AF3-C8C1-4165-944B-DF9F49EFDA7C}"/>
              </a:ext>
            </a:extLst>
          </p:cNvPr>
          <p:cNvSpPr>
            <a:spLocks noGrp="1"/>
          </p:cNvSpPr>
          <p:nvPr>
            <p:ph type="title"/>
          </p:nvPr>
        </p:nvSpPr>
        <p:spPr/>
        <p:txBody>
          <a:bodyPr/>
          <a:lstStyle/>
          <a:p>
            <a:r>
              <a:rPr lang="en-US" dirty="0"/>
              <a:t>What are our options for visualization?</a:t>
            </a:r>
          </a:p>
        </p:txBody>
      </p:sp>
      <p:sp>
        <p:nvSpPr>
          <p:cNvPr id="4" name="Slide Number Placeholder 3">
            <a:extLst>
              <a:ext uri="{FF2B5EF4-FFF2-40B4-BE49-F238E27FC236}">
                <a16:creationId xmlns:a16="http://schemas.microsoft.com/office/drawing/2014/main" id="{983395BA-3A61-4D0C-AE8E-F8F3C004EA42}"/>
              </a:ext>
            </a:extLst>
          </p:cNvPr>
          <p:cNvSpPr>
            <a:spLocks noGrp="1"/>
          </p:cNvSpPr>
          <p:nvPr>
            <p:ph type="sldNum" sz="quarter" idx="7"/>
          </p:nvPr>
        </p:nvSpPr>
        <p:spPr/>
        <p:txBody>
          <a:bodyPr/>
          <a:lstStyle/>
          <a:p>
            <a:fld id="{B6F15528-21DE-4FAA-801E-634DDDAF4B2B}" type="slidenum">
              <a:rPr lang="en-US" smtClean="0"/>
              <a:pPr/>
              <a:t>45</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C88CF1AA-F600-6F49-9688-33B7BE77C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603" y="1435187"/>
            <a:ext cx="3272794" cy="4533125"/>
          </a:xfrm>
          <a:prstGeom prst="rect">
            <a:avLst/>
          </a:prstGeom>
        </p:spPr>
      </p:pic>
    </p:spTree>
    <p:extLst>
      <p:ext uri="{BB962C8B-B14F-4D97-AF65-F5344CB8AC3E}">
        <p14:creationId xmlns:p14="http://schemas.microsoft.com/office/powerpoint/2010/main" val="1423663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It Works</a:t>
            </a:r>
          </a:p>
        </p:txBody>
      </p:sp>
      <p:sp>
        <p:nvSpPr>
          <p:cNvPr id="27" name="Slide Number Placeholder 4"/>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03726-8235-4409-9955-062AA9B223A8}"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8" name="Group 7" descr="illustration of data points"/>
          <p:cNvGrpSpPr/>
          <p:nvPr/>
        </p:nvGrpSpPr>
        <p:grpSpPr>
          <a:xfrm>
            <a:off x="5350723" y="2484951"/>
            <a:ext cx="1752340" cy="2268558"/>
            <a:chOff x="3471103" y="2329793"/>
            <a:chExt cx="1614236" cy="2089770"/>
          </a:xfrm>
        </p:grpSpPr>
        <p:grpSp>
          <p:nvGrpSpPr>
            <p:cNvPr id="18" name="Group 17"/>
            <p:cNvGrpSpPr/>
            <p:nvPr/>
          </p:nvGrpSpPr>
          <p:grpSpPr>
            <a:xfrm>
              <a:off x="4045123" y="2825872"/>
              <a:ext cx="1040216" cy="1221842"/>
              <a:chOff x="3869497" y="2624829"/>
              <a:chExt cx="1386954" cy="1629122"/>
            </a:xfrm>
          </p:grpSpPr>
          <p:sp>
            <p:nvSpPr>
              <p:cNvPr id="14" name="Oval 13"/>
              <p:cNvSpPr/>
              <p:nvPr/>
            </p:nvSpPr>
            <p:spPr>
              <a:xfrm>
                <a:off x="4768669" y="4094279"/>
                <a:ext cx="147243" cy="15967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Oval 14"/>
              <p:cNvSpPr/>
              <p:nvPr/>
            </p:nvSpPr>
            <p:spPr>
              <a:xfrm>
                <a:off x="3869497" y="3253887"/>
                <a:ext cx="147243" cy="159672"/>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Oval 15"/>
              <p:cNvSpPr/>
              <p:nvPr/>
            </p:nvSpPr>
            <p:spPr>
              <a:xfrm>
                <a:off x="5109208" y="2624829"/>
                <a:ext cx="147243" cy="15967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Oval 16"/>
              <p:cNvSpPr/>
              <p:nvPr/>
            </p:nvSpPr>
            <p:spPr>
              <a:xfrm>
                <a:off x="4368333" y="3253887"/>
                <a:ext cx="147243" cy="159672"/>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9" name="Oval 18"/>
            <p:cNvSpPr/>
            <p:nvPr/>
          </p:nvSpPr>
          <p:spPr>
            <a:xfrm>
              <a:off x="3989908" y="4299809"/>
              <a:ext cx="110432" cy="119754"/>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 name="Oval 19"/>
            <p:cNvSpPr/>
            <p:nvPr/>
          </p:nvSpPr>
          <p:spPr>
            <a:xfrm>
              <a:off x="3471103" y="2329793"/>
              <a:ext cx="110432" cy="119754"/>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3" name="Rectangle 22"/>
          <p:cNvSpPr/>
          <p:nvPr/>
        </p:nvSpPr>
        <p:spPr>
          <a:xfrm>
            <a:off x="8771146" y="1412916"/>
            <a:ext cx="1124712" cy="923544"/>
          </a:xfrm>
          <a:prstGeom prst="rect">
            <a:avLst/>
          </a:prstGeom>
          <a:solidFill>
            <a:schemeClr val="accent3">
              <a:lumMod val="60000"/>
              <a:lumOff val="40000"/>
              <a:alpha val="54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K12</a:t>
            </a:r>
            <a:r>
              <a:rPr kumimoji="0" lang="en-US" sz="1600" b="1" i="0" u="none" strike="noStrike" kern="1200" cap="none" spc="0" normalizeH="0" baseline="0" noProof="0" dirty="0">
                <a:ln>
                  <a:noFill/>
                </a:ln>
                <a:solidFill>
                  <a:srgbClr val="346DA2"/>
                </a:solidFill>
                <a:effectLst/>
                <a:uLnTx/>
                <a:uFillTx/>
                <a:latin typeface="Calibri"/>
                <a:ea typeface="+mn-ea"/>
                <a:cs typeface="+mn-cs"/>
              </a:rPr>
              <a:t> </a:t>
            </a:r>
          </a:p>
        </p:txBody>
      </p:sp>
      <p:sp>
        <p:nvSpPr>
          <p:cNvPr id="21" name="Rectangle 20"/>
          <p:cNvSpPr/>
          <p:nvPr/>
        </p:nvSpPr>
        <p:spPr>
          <a:xfrm>
            <a:off x="8771145" y="2492040"/>
            <a:ext cx="1124721" cy="922462"/>
          </a:xfrm>
          <a:prstGeom prst="rect">
            <a:avLst/>
          </a:prstGeom>
          <a:solidFill>
            <a:schemeClr val="accent1">
              <a:lumMod val="60000"/>
              <a:lumOff val="40000"/>
              <a:alpha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Higher education</a:t>
            </a:r>
          </a:p>
        </p:txBody>
      </p:sp>
      <p:sp>
        <p:nvSpPr>
          <p:cNvPr id="24" name="Rectangle 23"/>
          <p:cNvSpPr/>
          <p:nvPr/>
        </p:nvSpPr>
        <p:spPr>
          <a:xfrm>
            <a:off x="8771146" y="3570082"/>
            <a:ext cx="1124712" cy="923544"/>
          </a:xfrm>
          <a:prstGeom prst="rect">
            <a:avLst/>
          </a:prstGeom>
          <a:solidFill>
            <a:srgbClr val="CC99FF">
              <a:alpha val="44706"/>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Labor</a:t>
            </a:r>
          </a:p>
        </p:txBody>
      </p:sp>
      <p:sp>
        <p:nvSpPr>
          <p:cNvPr id="22" name="Rectangle 21"/>
          <p:cNvSpPr/>
          <p:nvPr/>
        </p:nvSpPr>
        <p:spPr>
          <a:xfrm>
            <a:off x="8771145" y="4649206"/>
            <a:ext cx="1124712" cy="923544"/>
          </a:xfrm>
          <a:prstGeom prst="rect">
            <a:avLst/>
          </a:prstGeom>
          <a:solidFill>
            <a:srgbClr val="FFC000">
              <a:alpha val="58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Social</a:t>
            </a:r>
          </a:p>
        </p:txBody>
      </p:sp>
      <p:sp>
        <p:nvSpPr>
          <p:cNvPr id="5" name="TextBox 4">
            <a:extLst>
              <a:ext uri="{FF2B5EF4-FFF2-40B4-BE49-F238E27FC236}">
                <a16:creationId xmlns:a16="http://schemas.microsoft.com/office/drawing/2014/main" id="{62C49978-165C-4695-91AC-D39D2001C1A1}"/>
              </a:ext>
              <a:ext uri="{C183D7F6-B498-43B3-948B-1728B52AA6E4}">
                <adec:decorative xmlns:adec="http://schemas.microsoft.com/office/drawing/2017/decorative" val="1"/>
              </a:ext>
            </a:extLst>
          </p:cNvPr>
          <p:cNvSpPr txBox="1"/>
          <p:nvPr/>
        </p:nvSpPr>
        <p:spPr>
          <a:xfrm>
            <a:off x="2399804" y="1378577"/>
            <a:ext cx="6176645" cy="4211349"/>
          </a:xfrm>
          <a:prstGeom prst="rect">
            <a:avLst/>
          </a:prstGeom>
          <a:noFill/>
          <a:ln w="28575">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6DA2"/>
              </a:solidFill>
              <a:effectLst/>
              <a:uLnTx/>
              <a:uFillTx/>
              <a:latin typeface="Calibri"/>
              <a:ea typeface="+mn-ea"/>
              <a:cs typeface="+mn-cs"/>
            </a:endParaRPr>
          </a:p>
        </p:txBody>
      </p:sp>
    </p:spTree>
    <p:extLst>
      <p:ext uri="{BB962C8B-B14F-4D97-AF65-F5344CB8AC3E}">
        <p14:creationId xmlns:p14="http://schemas.microsoft.com/office/powerpoint/2010/main" val="3196626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It Works </a:t>
            </a:r>
          </a:p>
        </p:txBody>
      </p:sp>
      <p:sp>
        <p:nvSpPr>
          <p:cNvPr id="20" name="Slide Number Placeholder 4"/>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E35C9-D4DE-4FB4-8B40-C76D9AFFDF30}"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11" name="Group 10" descr="data points with map layer added."/>
          <p:cNvGrpSpPr/>
          <p:nvPr/>
        </p:nvGrpSpPr>
        <p:grpSpPr>
          <a:xfrm>
            <a:off x="5309424" y="2403729"/>
            <a:ext cx="1754380" cy="2248844"/>
            <a:chOff x="3471105" y="2329793"/>
            <a:chExt cx="1681957" cy="2089770"/>
          </a:xfrm>
        </p:grpSpPr>
        <p:sp>
          <p:nvSpPr>
            <p:cNvPr id="6" name="Rectangle 5"/>
            <p:cNvSpPr/>
            <p:nvPr/>
          </p:nvSpPr>
          <p:spPr>
            <a:xfrm rot="253141">
              <a:off x="4338626" y="2706118"/>
              <a:ext cx="814436" cy="765725"/>
            </a:xfrm>
            <a:prstGeom prst="rect">
              <a:avLst/>
            </a:prstGeom>
            <a:solidFill>
              <a:schemeClr val="accent1">
                <a:lumMod val="60000"/>
                <a:lumOff val="40000"/>
                <a:alpha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Rectangle 7"/>
            <p:cNvSpPr/>
            <p:nvPr/>
          </p:nvSpPr>
          <p:spPr>
            <a:xfrm>
              <a:off x="3800270" y="3222112"/>
              <a:ext cx="814436" cy="765725"/>
            </a:xfrm>
            <a:prstGeom prst="rect">
              <a:avLst/>
            </a:prstGeom>
            <a:solidFill>
              <a:srgbClr val="FFC000">
                <a:alpha val="58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Rectangle 8"/>
            <p:cNvSpPr/>
            <p:nvPr/>
          </p:nvSpPr>
          <p:spPr>
            <a:xfrm rot="20424616">
              <a:off x="3800269" y="2813587"/>
              <a:ext cx="814436" cy="765725"/>
            </a:xfrm>
            <a:prstGeom prst="rect">
              <a:avLst/>
            </a:prstGeom>
            <a:solidFill>
              <a:schemeClr val="accent3">
                <a:lumMod val="60000"/>
                <a:lumOff val="40000"/>
                <a:alpha val="54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Rectangle 9"/>
            <p:cNvSpPr/>
            <p:nvPr/>
          </p:nvSpPr>
          <p:spPr>
            <a:xfrm rot="1004687">
              <a:off x="4272651" y="3323200"/>
              <a:ext cx="814436" cy="765725"/>
            </a:xfrm>
            <a:prstGeom prst="rect">
              <a:avLst/>
            </a:prstGeom>
            <a:solidFill>
              <a:srgbClr val="CC99FF">
                <a:alpha val="4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Oval 13"/>
            <p:cNvSpPr/>
            <p:nvPr/>
          </p:nvSpPr>
          <p:spPr>
            <a:xfrm>
              <a:off x="4719503" y="3927959"/>
              <a:ext cx="110432" cy="119754"/>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Oval 14"/>
            <p:cNvSpPr/>
            <p:nvPr/>
          </p:nvSpPr>
          <p:spPr>
            <a:xfrm>
              <a:off x="4045124" y="3297665"/>
              <a:ext cx="110432" cy="119754"/>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Oval 15"/>
            <p:cNvSpPr/>
            <p:nvPr/>
          </p:nvSpPr>
          <p:spPr>
            <a:xfrm>
              <a:off x="4974907" y="2825872"/>
              <a:ext cx="110432" cy="119754"/>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Oval 16"/>
            <p:cNvSpPr/>
            <p:nvPr/>
          </p:nvSpPr>
          <p:spPr>
            <a:xfrm>
              <a:off x="4419251" y="3297665"/>
              <a:ext cx="110432" cy="119754"/>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Oval 12"/>
            <p:cNvSpPr/>
            <p:nvPr/>
          </p:nvSpPr>
          <p:spPr>
            <a:xfrm>
              <a:off x="3989908" y="4299809"/>
              <a:ext cx="110432" cy="119754"/>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Oval 18"/>
            <p:cNvSpPr/>
            <p:nvPr/>
          </p:nvSpPr>
          <p:spPr>
            <a:xfrm>
              <a:off x="3471105" y="2329793"/>
              <a:ext cx="110432" cy="119754"/>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06FED547-6B69-4157-A420-77194A68504F}"/>
              </a:ext>
              <a:ext uri="{C183D7F6-B498-43B3-948B-1728B52AA6E4}">
                <adec:decorative xmlns:adec="http://schemas.microsoft.com/office/drawing/2017/decorative" val="1"/>
              </a:ext>
            </a:extLst>
          </p:cNvPr>
          <p:cNvSpPr txBox="1"/>
          <p:nvPr/>
        </p:nvSpPr>
        <p:spPr>
          <a:xfrm>
            <a:off x="2617074" y="1412917"/>
            <a:ext cx="5880536" cy="4136544"/>
          </a:xfrm>
          <a:prstGeom prst="rect">
            <a:avLst/>
          </a:prstGeom>
          <a:noFill/>
          <a:ln w="28575">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6DA2"/>
              </a:solidFill>
              <a:effectLst/>
              <a:uLnTx/>
              <a:uFillTx/>
              <a:latin typeface="Calibri"/>
              <a:ea typeface="+mn-ea"/>
              <a:cs typeface="+mn-cs"/>
            </a:endParaRPr>
          </a:p>
        </p:txBody>
      </p:sp>
    </p:spTree>
    <p:extLst>
      <p:ext uri="{BB962C8B-B14F-4D97-AF65-F5344CB8AC3E}">
        <p14:creationId xmlns:p14="http://schemas.microsoft.com/office/powerpoint/2010/main" val="2440798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0C12-3DD3-4F92-A764-671C5C97FFAF}"/>
              </a:ext>
            </a:extLst>
          </p:cNvPr>
          <p:cNvSpPr>
            <a:spLocks noGrp="1"/>
          </p:cNvSpPr>
          <p:nvPr>
            <p:ph type="title"/>
          </p:nvPr>
        </p:nvSpPr>
        <p:spPr/>
        <p:txBody>
          <a:bodyPr/>
          <a:lstStyle/>
          <a:p>
            <a:r>
              <a:rPr lang="en-US" dirty="0"/>
              <a:t>GIS Demonstration</a:t>
            </a:r>
          </a:p>
        </p:txBody>
      </p:sp>
      <p:sp>
        <p:nvSpPr>
          <p:cNvPr id="4" name="Slide Number Placeholder 3">
            <a:extLst>
              <a:ext uri="{FF2B5EF4-FFF2-40B4-BE49-F238E27FC236}">
                <a16:creationId xmlns:a16="http://schemas.microsoft.com/office/drawing/2014/main" id="{09694AF5-279D-49E7-89BD-1187C5FF89DC}"/>
              </a:ext>
            </a:extLst>
          </p:cNvPr>
          <p:cNvSpPr>
            <a:spLocks noGrp="1"/>
          </p:cNvSpPr>
          <p:nvPr>
            <p:ph type="sldNum" sz="quarter" idx="7"/>
          </p:nvPr>
        </p:nvSpPr>
        <p:spPr/>
        <p:txBody>
          <a:bodyPr/>
          <a:lstStyle/>
          <a:p>
            <a:fld id="{B6F15528-21DE-4FAA-801E-634DDDAF4B2B}" type="slidenum">
              <a:rPr lang="en-US" smtClean="0"/>
              <a:pPr/>
              <a:t>48</a:t>
            </a:fld>
            <a:endParaRPr lang="en-US" dirty="0"/>
          </a:p>
        </p:txBody>
      </p:sp>
      <p:pic>
        <p:nvPicPr>
          <p:cNvPr id="5" name="Picture 4" descr="Colorado Educator Shortage GIS application.">
            <a:extLst>
              <a:ext uri="{FF2B5EF4-FFF2-40B4-BE49-F238E27FC236}">
                <a16:creationId xmlns:a16="http://schemas.microsoft.com/office/drawing/2014/main" id="{EE54904C-AB08-4229-A263-E55266A7B91E}"/>
              </a:ext>
            </a:extLst>
          </p:cNvPr>
          <p:cNvPicPr>
            <a:picLocks noChangeAspect="1"/>
          </p:cNvPicPr>
          <p:nvPr/>
        </p:nvPicPr>
        <p:blipFill>
          <a:blip r:embed="rId3"/>
          <a:stretch>
            <a:fillRect/>
          </a:stretch>
        </p:blipFill>
        <p:spPr>
          <a:xfrm>
            <a:off x="3004049" y="1225933"/>
            <a:ext cx="6183902" cy="4621021"/>
          </a:xfrm>
          <a:prstGeom prst="rect">
            <a:avLst/>
          </a:prstGeom>
        </p:spPr>
      </p:pic>
    </p:spTree>
    <p:extLst>
      <p:ext uri="{BB962C8B-B14F-4D97-AF65-F5344CB8AC3E}">
        <p14:creationId xmlns:p14="http://schemas.microsoft.com/office/powerpoint/2010/main" val="69133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BD70-E6E5-44B6-8874-62E2E98540F9}"/>
              </a:ext>
            </a:extLst>
          </p:cNvPr>
          <p:cNvSpPr>
            <a:spLocks noGrp="1"/>
          </p:cNvSpPr>
          <p:nvPr>
            <p:ph type="title"/>
          </p:nvPr>
        </p:nvSpPr>
        <p:spPr>
          <a:xfrm>
            <a:off x="480151" y="2334732"/>
            <a:ext cx="5069113" cy="2171700"/>
          </a:xfrm>
        </p:spPr>
        <p:txBody>
          <a:bodyPr/>
          <a:lstStyle/>
          <a:p>
            <a:r>
              <a:rPr lang="en-US" dirty="0"/>
              <a:t>1. Identify Key Findings Using the GIS Map</a:t>
            </a:r>
          </a:p>
        </p:txBody>
      </p:sp>
      <p:sp>
        <p:nvSpPr>
          <p:cNvPr id="4" name="Slide Number Placeholder 3">
            <a:extLst>
              <a:ext uri="{FF2B5EF4-FFF2-40B4-BE49-F238E27FC236}">
                <a16:creationId xmlns:a16="http://schemas.microsoft.com/office/drawing/2014/main" id="{12897C4C-11A2-41FC-AA40-E2D382EBE156}"/>
              </a:ext>
            </a:extLst>
          </p:cNvPr>
          <p:cNvSpPr>
            <a:spLocks noGrp="1"/>
          </p:cNvSpPr>
          <p:nvPr>
            <p:ph type="sldNum" sz="quarter" idx="7"/>
          </p:nvPr>
        </p:nvSpPr>
        <p:spPr/>
        <p:txBody>
          <a:bodyPr/>
          <a:lstStyle/>
          <a:p>
            <a:fld id="{B6F15528-21DE-4FAA-801E-634DDDAF4B2B}" type="slidenum">
              <a:rPr lang="en-US" smtClean="0"/>
              <a:pPr/>
              <a:t>49</a:t>
            </a:fld>
            <a:endParaRPr lang="en-US" dirty="0"/>
          </a:p>
        </p:txBody>
      </p:sp>
    </p:spTree>
    <p:extLst>
      <p:ext uri="{BB962C8B-B14F-4D97-AF65-F5344CB8AC3E}">
        <p14:creationId xmlns:p14="http://schemas.microsoft.com/office/powerpoint/2010/main" val="3039682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2BA-01EA-4EDE-A1BF-1318570EED8F}"/>
              </a:ext>
            </a:extLst>
          </p:cNvPr>
          <p:cNvSpPr>
            <a:spLocks noGrp="1"/>
          </p:cNvSpPr>
          <p:nvPr>
            <p:ph type="title"/>
          </p:nvPr>
        </p:nvSpPr>
        <p:spPr/>
        <p:txBody>
          <a:bodyPr/>
          <a:lstStyle/>
          <a:p>
            <a:r>
              <a:rPr lang="en-US" dirty="0"/>
              <a:t>Today’s Objectives</a:t>
            </a:r>
          </a:p>
        </p:txBody>
      </p:sp>
      <p:sp>
        <p:nvSpPr>
          <p:cNvPr id="4" name="Slide Number Placeholder 3">
            <a:extLst>
              <a:ext uri="{FF2B5EF4-FFF2-40B4-BE49-F238E27FC236}">
                <a16:creationId xmlns:a16="http://schemas.microsoft.com/office/drawing/2014/main" id="{7DFB5FB9-3A37-461E-9EDF-3F38D8D8EA96}"/>
              </a:ext>
            </a:extLst>
          </p:cNvPr>
          <p:cNvSpPr>
            <a:spLocks noGrp="1"/>
          </p:cNvSpPr>
          <p:nvPr>
            <p:ph type="sldNum" sz="quarter" idx="7"/>
          </p:nvPr>
        </p:nvSpPr>
        <p:spPr/>
        <p:txBody>
          <a:bodyPr/>
          <a:lstStyle/>
          <a:p>
            <a:fld id="{B6F15528-21DE-4FAA-801E-634DDDAF4B2B}" type="slidenum">
              <a:rPr lang="en-US" smtClean="0"/>
              <a:pPr/>
              <a:t>5</a:t>
            </a:fld>
            <a:endParaRPr lang="en-US" dirty="0"/>
          </a:p>
        </p:txBody>
      </p:sp>
      <p:sp>
        <p:nvSpPr>
          <p:cNvPr id="6" name="Content Placeholder 5">
            <a:extLst>
              <a:ext uri="{FF2B5EF4-FFF2-40B4-BE49-F238E27FC236}">
                <a16:creationId xmlns:a16="http://schemas.microsoft.com/office/drawing/2014/main" id="{135C91D6-6950-4E39-AA62-4138C0C95B64}"/>
              </a:ext>
            </a:extLst>
          </p:cNvPr>
          <p:cNvSpPr>
            <a:spLocks noGrp="1"/>
          </p:cNvSpPr>
          <p:nvPr>
            <p:ph sz="quarter" idx="14"/>
          </p:nvPr>
        </p:nvSpPr>
        <p:spPr>
          <a:xfrm>
            <a:off x="4880885" y="1527605"/>
            <a:ext cx="6742364" cy="4053092"/>
          </a:xfrm>
        </p:spPr>
        <p:txBody>
          <a:bodyPr>
            <a:normAutofit/>
          </a:bodyPr>
          <a:lstStyle/>
          <a:p>
            <a:r>
              <a:rPr lang="en-US" dirty="0"/>
              <a:t>Introduce teams and build community</a:t>
            </a:r>
          </a:p>
          <a:p>
            <a:r>
              <a:rPr lang="en-US" dirty="0"/>
              <a:t>Understand the importance of addressing educator shortages and diversity in Colorado</a:t>
            </a:r>
          </a:p>
          <a:p>
            <a:r>
              <a:rPr lang="en-US" dirty="0"/>
              <a:t>Engage in a landscape analysis to better understand existing resources, policies, and initiatives related to strengthening and diversifying the educator workforce</a:t>
            </a:r>
          </a:p>
        </p:txBody>
      </p:sp>
    </p:spTree>
    <p:extLst>
      <p:ext uri="{BB962C8B-B14F-4D97-AF65-F5344CB8AC3E}">
        <p14:creationId xmlns:p14="http://schemas.microsoft.com/office/powerpoint/2010/main" val="360759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26249-F23E-4DE1-AD0F-A5C6C5A301BF}"/>
              </a:ext>
            </a:extLst>
          </p:cNvPr>
          <p:cNvSpPr>
            <a:spLocks noGrp="1"/>
          </p:cNvSpPr>
          <p:nvPr>
            <p:ph type="title"/>
          </p:nvPr>
        </p:nvSpPr>
        <p:spPr/>
        <p:txBody>
          <a:bodyPr/>
          <a:lstStyle/>
          <a:p>
            <a:r>
              <a:rPr lang="en-US" dirty="0"/>
              <a:t>Preview the Process to Review and Interpret Data</a:t>
            </a:r>
          </a:p>
        </p:txBody>
      </p:sp>
      <p:sp>
        <p:nvSpPr>
          <p:cNvPr id="4" name="Slide Number Placeholder 3">
            <a:extLst>
              <a:ext uri="{FF2B5EF4-FFF2-40B4-BE49-F238E27FC236}">
                <a16:creationId xmlns:a16="http://schemas.microsoft.com/office/drawing/2014/main" id="{F1EFCAA9-8196-4E5C-B8E7-94AC6E6D0D94}"/>
              </a:ext>
            </a:extLst>
          </p:cNvPr>
          <p:cNvSpPr>
            <a:spLocks noGrp="1"/>
          </p:cNvSpPr>
          <p:nvPr>
            <p:ph type="sldNum" sz="quarter" idx="7"/>
          </p:nvPr>
        </p:nvSpPr>
        <p:spPr/>
        <p:txBody>
          <a:bodyPr/>
          <a:lstStyle/>
          <a:p>
            <a:fld id="{B6F15528-21DE-4FAA-801E-634DDDAF4B2B}" type="slidenum">
              <a:rPr lang="en-US" smtClean="0"/>
              <a:pPr/>
              <a:t>50</a:t>
            </a:fld>
            <a:endParaRPr lang="en-US" dirty="0"/>
          </a:p>
        </p:txBody>
      </p:sp>
      <p:graphicFrame>
        <p:nvGraphicFramePr>
          <p:cNvPr id="3" name="Diagram 2" descr="Findings: WHAT does the data say?">
            <a:extLst>
              <a:ext uri="{FF2B5EF4-FFF2-40B4-BE49-F238E27FC236}">
                <a16:creationId xmlns:a16="http://schemas.microsoft.com/office/drawing/2014/main" id="{8031847A-A83F-4B4C-BA99-8F4B51ECBB9F}"/>
              </a:ext>
            </a:extLst>
          </p:cNvPr>
          <p:cNvGraphicFramePr/>
          <p:nvPr/>
        </p:nvGraphicFramePr>
        <p:xfrm>
          <a:off x="1052121" y="1335287"/>
          <a:ext cx="9328012" cy="4591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C0259F39-61F3-4DBA-A46C-7EBAC10A3765}"/>
              </a:ext>
            </a:extLst>
          </p:cNvPr>
          <p:cNvSpPr txBox="1"/>
          <p:nvPr/>
        </p:nvSpPr>
        <p:spPr>
          <a:xfrm>
            <a:off x="1423169" y="1755521"/>
            <a:ext cx="646771" cy="923330"/>
          </a:xfrm>
          <a:prstGeom prst="rect">
            <a:avLst/>
          </a:prstGeom>
          <a:noFill/>
        </p:spPr>
        <p:txBody>
          <a:bodyPr wrap="square" rtlCol="0">
            <a:spAutoFit/>
          </a:bodyPr>
          <a:lstStyle/>
          <a:p>
            <a:r>
              <a:rPr lang="en-US" sz="5400" b="1" dirty="0"/>
              <a:t>1</a:t>
            </a:r>
          </a:p>
        </p:txBody>
      </p:sp>
      <p:sp>
        <p:nvSpPr>
          <p:cNvPr id="16" name="TextBox 15">
            <a:extLst>
              <a:ext uri="{FF2B5EF4-FFF2-40B4-BE49-F238E27FC236}">
                <a16:creationId xmlns:a16="http://schemas.microsoft.com/office/drawing/2014/main" id="{10DAC094-9ED3-4FE5-A2D9-B071C7CB6AB0}"/>
              </a:ext>
            </a:extLst>
          </p:cNvPr>
          <p:cNvSpPr txBox="1"/>
          <p:nvPr/>
        </p:nvSpPr>
        <p:spPr>
          <a:xfrm>
            <a:off x="1772136" y="3146210"/>
            <a:ext cx="646771" cy="923330"/>
          </a:xfrm>
          <a:prstGeom prst="rect">
            <a:avLst/>
          </a:prstGeom>
          <a:noFill/>
        </p:spPr>
        <p:txBody>
          <a:bodyPr wrap="square" rtlCol="0">
            <a:spAutoFit/>
          </a:bodyPr>
          <a:lstStyle/>
          <a:p>
            <a:r>
              <a:rPr lang="en-US" sz="5400" b="1" dirty="0"/>
              <a:t>2</a:t>
            </a:r>
          </a:p>
        </p:txBody>
      </p:sp>
      <p:sp>
        <p:nvSpPr>
          <p:cNvPr id="17" name="TextBox 16">
            <a:extLst>
              <a:ext uri="{FF2B5EF4-FFF2-40B4-BE49-F238E27FC236}">
                <a16:creationId xmlns:a16="http://schemas.microsoft.com/office/drawing/2014/main" id="{CC286973-A445-44AE-BE6E-90644BACD5B3}"/>
              </a:ext>
            </a:extLst>
          </p:cNvPr>
          <p:cNvSpPr txBox="1"/>
          <p:nvPr/>
        </p:nvSpPr>
        <p:spPr>
          <a:xfrm>
            <a:off x="1442886" y="4528274"/>
            <a:ext cx="646771" cy="923330"/>
          </a:xfrm>
          <a:prstGeom prst="rect">
            <a:avLst/>
          </a:prstGeom>
          <a:noFill/>
        </p:spPr>
        <p:txBody>
          <a:bodyPr wrap="square" rtlCol="0">
            <a:spAutoFit/>
          </a:bodyPr>
          <a:lstStyle/>
          <a:p>
            <a:r>
              <a:rPr lang="en-US" sz="5400" b="1" dirty="0"/>
              <a:t>3</a:t>
            </a:r>
          </a:p>
        </p:txBody>
      </p:sp>
      <p:sp>
        <p:nvSpPr>
          <p:cNvPr id="6" name="Rectangle 5">
            <a:extLst>
              <a:ext uri="{FF2B5EF4-FFF2-40B4-BE49-F238E27FC236}">
                <a16:creationId xmlns:a16="http://schemas.microsoft.com/office/drawing/2014/main" id="{CDCD1B3C-C041-4D7E-9CE3-7A0D1B6DB62D}"/>
              </a:ext>
              <a:ext uri="{C183D7F6-B498-43B3-948B-1728B52AA6E4}">
                <adec:decorative xmlns:adec="http://schemas.microsoft.com/office/drawing/2017/decorative" val="1"/>
              </a:ext>
            </a:extLst>
          </p:cNvPr>
          <p:cNvSpPr/>
          <p:nvPr/>
        </p:nvSpPr>
        <p:spPr>
          <a:xfrm>
            <a:off x="1035794" y="1630419"/>
            <a:ext cx="9471642" cy="1267952"/>
          </a:xfrm>
          <a:prstGeom prst="rect">
            <a:avLst/>
          </a:prstGeom>
          <a:noFill/>
          <a:ln w="25400">
            <a:solidFill>
              <a:srgbClr val="872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986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1. What is a finding?</a:t>
            </a:r>
          </a:p>
        </p:txBody>
      </p:sp>
      <p:sp>
        <p:nvSpPr>
          <p:cNvPr id="12" name="Slide Number Placeholder 4">
            <a:extLst>
              <a:ext uri="{FF2B5EF4-FFF2-40B4-BE49-F238E27FC236}">
                <a16:creationId xmlns:a16="http://schemas.microsoft.com/office/drawing/2014/main" id="{74404197-8EFD-464D-8965-740B8F460534}"/>
              </a:ext>
            </a:extLst>
          </p:cNvPr>
          <p:cNvSpPr>
            <a:spLocks noGrp="1"/>
          </p:cNvSpPr>
          <p:nvPr>
            <p:ph type="sldNum" sz="quarter" idx="7"/>
          </p:nvPr>
        </p:nvSpPr>
        <p:spPr/>
        <p:txBody>
          <a:bodyPr/>
          <a:lstStyle/>
          <a:p>
            <a:pPr>
              <a:spcAft>
                <a:spcPts val="600"/>
              </a:spcAft>
            </a:pPr>
            <a:fld id="{B6F15528-21DE-4FAA-801E-634DDDAF4B2B}" type="slidenum">
              <a:rPr lang="en-US" smtClean="0"/>
              <a:pPr>
                <a:spcAft>
                  <a:spcPts val="600"/>
                </a:spcAft>
              </a:pPr>
              <a:t>51</a:t>
            </a:fld>
            <a:endParaRPr lang="en-US" dirty="0"/>
          </a:p>
        </p:txBody>
      </p:sp>
      <p:pic>
        <p:nvPicPr>
          <p:cNvPr id="5" name="Content Placeholder 6" descr="STICKIE NOTES ON A WHITE BOARD"/>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tretch/>
        </p:blipFill>
        <p:spPr>
          <a:xfrm>
            <a:off x="617649" y="1602190"/>
            <a:ext cx="5478351" cy="3653620"/>
          </a:xfrm>
          <a:noFill/>
        </p:spPr>
      </p:pic>
      <p:sp>
        <p:nvSpPr>
          <p:cNvPr id="7" name="Content Placeholder 3">
            <a:extLst>
              <a:ext uri="{FF2B5EF4-FFF2-40B4-BE49-F238E27FC236}">
                <a16:creationId xmlns:a16="http://schemas.microsoft.com/office/drawing/2014/main" id="{D0753D55-A1F1-417C-89FB-70CC41CB2CCD}"/>
              </a:ext>
            </a:extLst>
          </p:cNvPr>
          <p:cNvSpPr txBox="1">
            <a:spLocks/>
          </p:cNvSpPr>
          <p:nvPr/>
        </p:nvSpPr>
        <p:spPr>
          <a:xfrm>
            <a:off x="6555923" y="1777094"/>
            <a:ext cx="2749812" cy="4053092"/>
          </a:xfrm>
          <a:prstGeom prst="rect">
            <a:avLst/>
          </a:prstGeom>
        </p:spPr>
        <p:txBody>
          <a:bodyPr vert="horz" lIns="0" tIns="0" rIns="0" bIns="0" rtlCol="0">
            <a:normAutofit/>
          </a:bodyPr>
          <a:lstStyle>
            <a:lvl1pPr marL="285750" indent="-285750" algn="l" defTabSz="914400" rtl="0" eaLnBrk="1" latinLnBrk="0" hangingPunct="1">
              <a:spcAft>
                <a:spcPts val="1000"/>
              </a:spcAft>
              <a:buClr>
                <a:srgbClr val="328612"/>
              </a:buClr>
              <a:buSzPct val="100000"/>
              <a:buFont typeface="Apple Symbols" panose="02000000000000000000" pitchFamily="2" charset="-79"/>
              <a:buChar char="≫"/>
              <a:defRPr lang="en-US" sz="2400" b="0" i="0" kern="0" dirty="0" smtClean="0">
                <a:solidFill>
                  <a:srgbClr val="386EA4"/>
                </a:solidFill>
                <a:latin typeface="Calibri" panose="020F0502020204030204" pitchFamily="34" charset="0"/>
                <a:ea typeface="+mn-ea"/>
                <a:cs typeface="Calibri" panose="020F0502020204030204" pitchFamily="34" charset="0"/>
              </a:defRPr>
            </a:lvl1pPr>
            <a:lvl2pPr marL="577850" indent="-254000">
              <a:spcAft>
                <a:spcPts val="1000"/>
              </a:spcAft>
              <a:buClr>
                <a:srgbClr val="328612"/>
              </a:buClr>
              <a:buFont typeface="System Font Regular"/>
              <a:buChar char="&gt;"/>
              <a:tabLst/>
              <a:defRPr lang="en-US" sz="2200" b="0" i="0" kern="0" dirty="0" smtClean="0">
                <a:solidFill>
                  <a:srgbClr val="386EA4"/>
                </a:solidFill>
                <a:latin typeface="Calibri" panose="020F0502020204030204" pitchFamily="34" charset="0"/>
                <a:ea typeface="+mn-ea"/>
                <a:cs typeface="Calibri" panose="020F0502020204030204" pitchFamily="34" charset="0"/>
              </a:defRPr>
            </a:lvl2pPr>
            <a:lvl3pPr marL="863600" indent="-285750">
              <a:spcAft>
                <a:spcPts val="1000"/>
              </a:spcAft>
              <a:buClr>
                <a:srgbClr val="328612"/>
              </a:buClr>
              <a:buFont typeface="System Font Regular"/>
              <a:buChar char="●"/>
              <a:tabLst/>
              <a:defRPr lang="en-US" sz="2000" b="0" i="0" kern="0" dirty="0" smtClean="0">
                <a:solidFill>
                  <a:srgbClr val="386EA4"/>
                </a:solidFill>
                <a:latin typeface="Calibri" panose="020F0502020204030204" pitchFamily="34" charset="0"/>
                <a:ea typeface="+mn-ea"/>
                <a:cs typeface="Calibri" panose="020F0502020204030204" pitchFamily="34" charset="0"/>
              </a:defRPr>
            </a:lvl3pPr>
            <a:lvl4pPr marL="1085850" indent="-222250">
              <a:spcAft>
                <a:spcPts val="1000"/>
              </a:spcAft>
              <a:buClr>
                <a:srgbClr val="328612"/>
              </a:buClr>
              <a:buFont typeface="Wingdings" pitchFamily="2" charset="2"/>
              <a:buChar char="§"/>
              <a:tabLst/>
              <a:defRPr lang="en-US" sz="1800" b="0" i="0" kern="0" dirty="0" smtClean="0">
                <a:solidFill>
                  <a:srgbClr val="386EA4"/>
                </a:solidFill>
                <a:latin typeface="Calibri" panose="020F0502020204030204" pitchFamily="34" charset="0"/>
                <a:ea typeface="+mn-ea"/>
                <a:cs typeface="Calibri" panose="020F0502020204030204" pitchFamily="34" charset="0"/>
              </a:defRPr>
            </a:lvl4pPr>
            <a:lvl5pPr marL="1258888" indent="-173038">
              <a:spcAft>
                <a:spcPts val="1000"/>
              </a:spcAft>
              <a:buClr>
                <a:srgbClr val="328612"/>
              </a:buClr>
              <a:buFont typeface=".Lucida Grande UI Regular"/>
              <a:buChar char="▫"/>
              <a:tabLst/>
              <a:defRPr lang="en-US" sz="1800" b="0" i="0" kern="0" dirty="0">
                <a:solidFill>
                  <a:srgbClr val="386EA4"/>
                </a:solidFill>
                <a:latin typeface="Calibri" panose="020F0502020204030204" pitchFamily="34" charset="0"/>
                <a:ea typeface="+mn-ea"/>
                <a:cs typeface="Calibri" panose="020F050202020403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7472" indent="-347472">
              <a:spcAft>
                <a:spcPts val="1200"/>
              </a:spcAft>
            </a:pPr>
            <a:r>
              <a:rPr lang="en-US" sz="2600" dirty="0"/>
              <a:t>A statement of information</a:t>
            </a:r>
          </a:p>
          <a:p>
            <a:pPr marL="347472" indent="-347472">
              <a:spcAft>
                <a:spcPts val="1200"/>
              </a:spcAft>
            </a:pPr>
            <a:r>
              <a:rPr lang="en-US" sz="2600" dirty="0"/>
              <a:t>A fact according to a report</a:t>
            </a:r>
          </a:p>
          <a:p>
            <a:pPr marL="347472" indent="-347472">
              <a:spcAft>
                <a:spcPts val="1200"/>
              </a:spcAft>
            </a:pPr>
            <a:r>
              <a:rPr lang="en-US" sz="2600" dirty="0"/>
              <a:t>A discovery </a:t>
            </a:r>
          </a:p>
          <a:p>
            <a:pPr marL="347472" indent="-347472">
              <a:spcAft>
                <a:spcPts val="1200"/>
              </a:spcAft>
            </a:pPr>
            <a:r>
              <a:rPr lang="en-US" sz="2600" dirty="0"/>
              <a:t>Quantitative or qualitative data </a:t>
            </a:r>
          </a:p>
        </p:txBody>
      </p:sp>
    </p:spTree>
    <p:extLst>
      <p:ext uri="{BB962C8B-B14F-4D97-AF65-F5344CB8AC3E}">
        <p14:creationId xmlns:p14="http://schemas.microsoft.com/office/powerpoint/2010/main" val="3486829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Findings Are</a:t>
            </a:r>
          </a:p>
        </p:txBody>
      </p:sp>
      <p:graphicFrame>
        <p:nvGraphicFramePr>
          <p:cNvPr id="11" name="Content Placeholder 2" descr="CLEAR: Anyone could understand the meaning without further explanation.&#10;COMPLETE: Complete thought and sentence.&#10;SPECIFIC: Refer directly to data.&#10;SINGULAR: One idea/finding per sticky note.">
            <a:extLst>
              <a:ext uri="{FF2B5EF4-FFF2-40B4-BE49-F238E27FC236}">
                <a16:creationId xmlns:a16="http://schemas.microsoft.com/office/drawing/2014/main" id="{413B1129-5B79-482A-9FBA-063771B280C0}"/>
              </a:ext>
            </a:extLst>
          </p:cNvPr>
          <p:cNvGraphicFramePr>
            <a:graphicFrameLocks noGrp="1"/>
          </p:cNvGraphicFramePr>
          <p:nvPr>
            <p:ph sz="quarter" idx="14"/>
          </p:nvPr>
        </p:nvGraphicFramePr>
        <p:xfrm>
          <a:off x="479425" y="1527175"/>
          <a:ext cx="1003617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Slide Number Placeholder 3">
            <a:extLst>
              <a:ext uri="{FF2B5EF4-FFF2-40B4-BE49-F238E27FC236}">
                <a16:creationId xmlns:a16="http://schemas.microsoft.com/office/drawing/2014/main" id="{81C1D54F-535E-4E13-BAEA-D098AE8DF76A}"/>
              </a:ext>
            </a:extLst>
          </p:cNvPr>
          <p:cNvSpPr>
            <a:spLocks noGrp="1"/>
          </p:cNvSpPr>
          <p:nvPr>
            <p:ph type="sldNum" sz="quarter" idx="7"/>
          </p:nvPr>
        </p:nvSpPr>
        <p:spPr/>
        <p:txBody>
          <a:bodyPr/>
          <a:lstStyle/>
          <a:p>
            <a:pPr>
              <a:spcAft>
                <a:spcPts val="600"/>
              </a:spcAft>
            </a:pPr>
            <a:fld id="{B6F15528-21DE-4FAA-801E-634DDDAF4B2B}" type="slidenum">
              <a:rPr lang="en-US" smtClean="0"/>
              <a:pPr>
                <a:spcAft>
                  <a:spcPts val="600"/>
                </a:spcAft>
              </a:pPr>
              <a:t>52</a:t>
            </a:fld>
            <a:endParaRPr lang="en-US" dirty="0"/>
          </a:p>
        </p:txBody>
      </p:sp>
    </p:spTree>
    <p:extLst>
      <p:ext uri="{BB962C8B-B14F-4D97-AF65-F5344CB8AC3E}">
        <p14:creationId xmlns:p14="http://schemas.microsoft.com/office/powerpoint/2010/main" val="3292973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the best example of a finding?</a:t>
            </a:r>
          </a:p>
        </p:txBody>
      </p:sp>
      <p:sp>
        <p:nvSpPr>
          <p:cNvPr id="3" name="Content Placeholder 2"/>
          <p:cNvSpPr>
            <a:spLocks noGrp="1"/>
          </p:cNvSpPr>
          <p:nvPr>
            <p:ph sz="quarter" idx="14"/>
          </p:nvPr>
        </p:nvSpPr>
        <p:spPr/>
        <p:txBody>
          <a:bodyPr/>
          <a:lstStyle/>
          <a:p>
            <a:pPr marL="457200" indent="-457200">
              <a:buFont typeface="+mj-lt"/>
              <a:buAutoNum type="arabicPeriod"/>
            </a:pPr>
            <a:r>
              <a:rPr lang="en-US" sz="2800" dirty="0"/>
              <a:t>Teachers tend to leave rural districts.</a:t>
            </a:r>
          </a:p>
          <a:p>
            <a:pPr marL="457200" indent="-457200">
              <a:spcBef>
                <a:spcPts val="2400"/>
              </a:spcBef>
              <a:buFont typeface="+mj-lt"/>
              <a:buAutoNum type="arabicPeriod"/>
            </a:pPr>
            <a:r>
              <a:rPr lang="en-US" sz="2800" dirty="0"/>
              <a:t>Vilas School District improved its teacher mobility and attrition rate by 14.90 teachers per 100 students over the last 5 years.</a:t>
            </a:r>
          </a:p>
          <a:p>
            <a:pPr marL="457200" indent="-457200">
              <a:spcBef>
                <a:spcPts val="2400"/>
              </a:spcBef>
              <a:buFont typeface="+mj-lt"/>
              <a:buAutoNum type="arabicPeriod"/>
            </a:pPr>
            <a:r>
              <a:rPr lang="en-US" sz="2800" dirty="0"/>
              <a:t>The majority of districts with the greatest teacher mobility and attrition are small and rural. </a:t>
            </a:r>
          </a:p>
          <a:p>
            <a:endParaRPr lang="en-US" dirty="0"/>
          </a:p>
        </p:txBody>
      </p:sp>
      <p:sp>
        <p:nvSpPr>
          <p:cNvPr id="7" name="Slide Number Placeholder 3">
            <a:extLst>
              <a:ext uri="{FF2B5EF4-FFF2-40B4-BE49-F238E27FC236}">
                <a16:creationId xmlns:a16="http://schemas.microsoft.com/office/drawing/2014/main" id="{81C1D54F-535E-4E13-BAEA-D098AE8DF76A}"/>
              </a:ext>
            </a:extLst>
          </p:cNvPr>
          <p:cNvSpPr>
            <a:spLocks noGrp="1"/>
          </p:cNvSpPr>
          <p:nvPr>
            <p:ph type="sldNum" sz="quarter" idx="7"/>
          </p:nvPr>
        </p:nvSpPr>
        <p:spPr/>
        <p:txBody>
          <a:bodyPr/>
          <a:lstStyle/>
          <a:p>
            <a:pPr>
              <a:spcAft>
                <a:spcPts val="600"/>
              </a:spcAft>
            </a:pPr>
            <a:fld id="{B6F15528-21DE-4FAA-801E-634DDDAF4B2B}" type="slidenum">
              <a:rPr lang="en-US" smtClean="0"/>
              <a:pPr>
                <a:spcAft>
                  <a:spcPts val="600"/>
                </a:spcAft>
              </a:pPr>
              <a:t>53</a:t>
            </a:fld>
            <a:endParaRPr lang="en-US" dirty="0"/>
          </a:p>
        </p:txBody>
      </p:sp>
      <p:sp>
        <p:nvSpPr>
          <p:cNvPr id="6" name="Rectangle 5">
            <a:extLst>
              <a:ext uri="{FF2B5EF4-FFF2-40B4-BE49-F238E27FC236}">
                <a16:creationId xmlns:a16="http://schemas.microsoft.com/office/drawing/2014/main" id="{8F99DE83-B7DA-4B70-B5FC-9847BDFFEF14}"/>
              </a:ext>
              <a:ext uri="{C183D7F6-B498-43B3-948B-1728B52AA6E4}">
                <adec:decorative xmlns:adec="http://schemas.microsoft.com/office/drawing/2017/decorative" val="1"/>
              </a:ext>
            </a:extLst>
          </p:cNvPr>
          <p:cNvSpPr/>
          <p:nvPr/>
        </p:nvSpPr>
        <p:spPr>
          <a:xfrm>
            <a:off x="819529" y="2329451"/>
            <a:ext cx="9353171" cy="963851"/>
          </a:xfrm>
          <a:prstGeom prst="rect">
            <a:avLst/>
          </a:prstGeom>
          <a:noFill/>
          <a:ln>
            <a:solidFill>
              <a:srgbClr val="872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29C04CC6-6DF6-4E48-952E-16226BA5E1D1}"/>
              </a:ext>
              <a:ext uri="{C183D7F6-B498-43B3-948B-1728B52AA6E4}">
                <adec:decorative xmlns:adec="http://schemas.microsoft.com/office/drawing/2017/decorative" val="1"/>
              </a:ext>
            </a:extLst>
          </p:cNvPr>
          <p:cNvCxnSpPr/>
          <p:nvPr/>
        </p:nvCxnSpPr>
        <p:spPr>
          <a:xfrm>
            <a:off x="1551756" y="4069937"/>
            <a:ext cx="1188720" cy="0"/>
          </a:xfrm>
          <a:prstGeom prst="line">
            <a:avLst/>
          </a:prstGeom>
          <a:ln w="25400">
            <a:solidFill>
              <a:srgbClr val="8721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53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1. </a:t>
            </a:r>
            <a:r>
              <a:rPr lang="en-US" u="sng" dirty="0"/>
              <a:t>WHAT</a:t>
            </a:r>
            <a:r>
              <a:rPr lang="en-US" dirty="0"/>
              <a:t> do the data say?</a:t>
            </a:r>
          </a:p>
        </p:txBody>
      </p:sp>
      <p:sp>
        <p:nvSpPr>
          <p:cNvPr id="5" name="Content Placeholder 4"/>
          <p:cNvSpPr>
            <a:spLocks noGrp="1"/>
          </p:cNvSpPr>
          <p:nvPr>
            <p:ph sz="quarter" idx="14"/>
          </p:nvPr>
        </p:nvSpPr>
        <p:spPr/>
        <p:txBody>
          <a:bodyPr>
            <a:normAutofit/>
          </a:bodyPr>
          <a:lstStyle/>
          <a:p>
            <a:r>
              <a:rPr lang="en-US" sz="2800" dirty="0"/>
              <a:t>Participants will be divided into [X] groups that will each focus on two essential questions and dashboards of the GIS map.</a:t>
            </a:r>
          </a:p>
          <a:p>
            <a:r>
              <a:rPr lang="en-US" sz="2800" dirty="0"/>
              <a:t>Groups will explore the data in the map.</a:t>
            </a:r>
          </a:p>
          <a:p>
            <a:r>
              <a:rPr lang="en-US" sz="2800" dirty="0"/>
              <a:t>Participants will identify</a:t>
            </a:r>
            <a:r>
              <a:rPr lang="en-US" sz="2800" b="1" dirty="0"/>
              <a:t> </a:t>
            </a:r>
            <a:r>
              <a:rPr lang="en-US" sz="2800" dirty="0"/>
              <a:t>findings</a:t>
            </a:r>
            <a:r>
              <a:rPr lang="en-US" sz="2800" b="1" dirty="0"/>
              <a:t> </a:t>
            </a:r>
            <a:r>
              <a:rPr lang="en-US" sz="2800" dirty="0"/>
              <a:t>from the GIS map.</a:t>
            </a:r>
          </a:p>
        </p:txBody>
      </p:sp>
      <p:sp>
        <p:nvSpPr>
          <p:cNvPr id="3" name="Slide Number Placeholder 2"/>
          <p:cNvSpPr>
            <a:spLocks noGrp="1"/>
          </p:cNvSpPr>
          <p:nvPr>
            <p:ph type="sldNum" sz="quarter" idx="7"/>
          </p:nvPr>
        </p:nvSpPr>
        <p:spPr/>
        <p:txBody>
          <a:bodyPr/>
          <a:lstStyle/>
          <a:p>
            <a:fld id="{B6F15528-21DE-4FAA-801E-634DDDAF4B2B}" type="slidenum">
              <a:rPr lang="en-US" smtClean="0"/>
              <a:pPr/>
              <a:t>54</a:t>
            </a:fld>
            <a:endParaRPr lang="en-US" dirty="0"/>
          </a:p>
        </p:txBody>
      </p:sp>
    </p:spTree>
    <p:extLst>
      <p:ext uri="{BB962C8B-B14F-4D97-AF65-F5344CB8AC3E}">
        <p14:creationId xmlns:p14="http://schemas.microsoft.com/office/powerpoint/2010/main" val="1699374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60FCCE-242D-4F06-A67E-E2F0E3790F61}"/>
              </a:ext>
            </a:extLst>
          </p:cNvPr>
          <p:cNvSpPr>
            <a:spLocks noGrp="1"/>
          </p:cNvSpPr>
          <p:nvPr>
            <p:ph type="title"/>
          </p:nvPr>
        </p:nvSpPr>
        <p:spPr/>
        <p:txBody>
          <a:bodyPr anchor="ctr">
            <a:normAutofit/>
          </a:bodyPr>
          <a:lstStyle/>
          <a:p>
            <a:r>
              <a:rPr lang="en-US" dirty="0"/>
              <a:t>How to Complete a Sticky Note</a:t>
            </a:r>
          </a:p>
        </p:txBody>
      </p:sp>
      <p:sp>
        <p:nvSpPr>
          <p:cNvPr id="10" name="Slide Number Placeholder 4">
            <a:extLst>
              <a:ext uri="{FF2B5EF4-FFF2-40B4-BE49-F238E27FC236}">
                <a16:creationId xmlns:a16="http://schemas.microsoft.com/office/drawing/2014/main" id="{A9982E10-C8F9-4931-8AE6-DC2631B5E4D0}"/>
              </a:ext>
            </a:extLst>
          </p:cNvPr>
          <p:cNvSpPr>
            <a:spLocks noGrp="1"/>
          </p:cNvSpPr>
          <p:nvPr>
            <p:ph type="sldNum" sz="quarter" idx="7"/>
          </p:nvPr>
        </p:nvSpPr>
        <p:spPr/>
        <p:txBody>
          <a:bodyPr/>
          <a:lstStyle/>
          <a:p>
            <a:pPr>
              <a:spcAft>
                <a:spcPts val="600"/>
              </a:spcAft>
            </a:pPr>
            <a:fld id="{B6F15528-21DE-4FAA-801E-634DDDAF4B2B}" type="slidenum">
              <a:rPr lang="en-US" smtClean="0"/>
              <a:pPr>
                <a:spcAft>
                  <a:spcPts val="600"/>
                </a:spcAft>
              </a:pPr>
              <a:t>55</a:t>
            </a:fld>
            <a:endParaRPr lang="en-US" dirty="0"/>
          </a:p>
        </p:txBody>
      </p:sp>
      <p:pic>
        <p:nvPicPr>
          <p:cNvPr id="8" name="Content Placeholder 7" descr="Graphical user interface, text, application, chat or text message&#10;&#10;Description automatically generated">
            <a:extLst>
              <a:ext uri="{FF2B5EF4-FFF2-40B4-BE49-F238E27FC236}">
                <a16:creationId xmlns:a16="http://schemas.microsoft.com/office/drawing/2014/main" id="{B8A73222-5ECF-0347-9E68-2BE9837711EC}"/>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05923" y="1651635"/>
            <a:ext cx="3761761" cy="3028950"/>
          </a:xfrm>
        </p:spPr>
      </p:pic>
      <p:sp>
        <p:nvSpPr>
          <p:cNvPr id="5" name="Content Placeholder 4">
            <a:extLst>
              <a:ext uri="{FF2B5EF4-FFF2-40B4-BE49-F238E27FC236}">
                <a16:creationId xmlns:a16="http://schemas.microsoft.com/office/drawing/2014/main" id="{F8EEFC16-4238-4173-B863-B5EB6EABD77A}"/>
              </a:ext>
            </a:extLst>
          </p:cNvPr>
          <p:cNvSpPr>
            <a:spLocks noGrp="1"/>
          </p:cNvSpPr>
          <p:nvPr>
            <p:ph sz="quarter" idx="15"/>
          </p:nvPr>
        </p:nvSpPr>
        <p:spPr/>
        <p:txBody>
          <a:bodyPr>
            <a:normAutofit/>
          </a:bodyPr>
          <a:lstStyle/>
          <a:p>
            <a:r>
              <a:rPr lang="en-US" sz="2800" b="1" dirty="0"/>
              <a:t>Title: </a:t>
            </a:r>
            <a:r>
              <a:rPr lang="en-US" sz="2800" dirty="0"/>
              <a:t>Dashboard name</a:t>
            </a:r>
          </a:p>
          <a:p>
            <a:r>
              <a:rPr lang="en-US" sz="2800" b="1" dirty="0"/>
              <a:t>Write or type something: </a:t>
            </a:r>
            <a:r>
              <a:rPr lang="en-US" sz="2800" dirty="0"/>
              <a:t>Finding</a:t>
            </a:r>
          </a:p>
        </p:txBody>
      </p:sp>
    </p:spTree>
    <p:extLst>
      <p:ext uri="{BB962C8B-B14F-4D97-AF65-F5344CB8AC3E}">
        <p14:creationId xmlns:p14="http://schemas.microsoft.com/office/powerpoint/2010/main" val="2063132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8641-EB9F-4563-A364-A8F7509A2759}"/>
              </a:ext>
            </a:extLst>
          </p:cNvPr>
          <p:cNvSpPr>
            <a:spLocks noGrp="1"/>
          </p:cNvSpPr>
          <p:nvPr>
            <p:ph type="title"/>
          </p:nvPr>
        </p:nvSpPr>
        <p:spPr/>
        <p:txBody>
          <a:bodyPr/>
          <a:lstStyle/>
          <a:p>
            <a:r>
              <a:rPr lang="en-US" dirty="0"/>
              <a:t>Group Roles</a:t>
            </a:r>
          </a:p>
        </p:txBody>
      </p:sp>
      <p:sp>
        <p:nvSpPr>
          <p:cNvPr id="4" name="Slide Number Placeholder 3">
            <a:extLst>
              <a:ext uri="{FF2B5EF4-FFF2-40B4-BE49-F238E27FC236}">
                <a16:creationId xmlns:a16="http://schemas.microsoft.com/office/drawing/2014/main" id="{9D6AE2FE-CC9D-434C-AE92-6493FD9297C8}"/>
              </a:ext>
            </a:extLst>
          </p:cNvPr>
          <p:cNvSpPr>
            <a:spLocks noGrp="1"/>
          </p:cNvSpPr>
          <p:nvPr>
            <p:ph type="sldNum" sz="quarter" idx="7"/>
          </p:nvPr>
        </p:nvSpPr>
        <p:spPr/>
        <p:txBody>
          <a:bodyPr/>
          <a:lstStyle/>
          <a:p>
            <a:fld id="{B6F15528-21DE-4FAA-801E-634DDDAF4B2B}" type="slidenum">
              <a:rPr lang="en-US" smtClean="0"/>
              <a:pPr/>
              <a:t>56</a:t>
            </a:fld>
            <a:endParaRPr lang="en-US" dirty="0"/>
          </a:p>
        </p:txBody>
      </p:sp>
      <p:sp>
        <p:nvSpPr>
          <p:cNvPr id="3" name="Content Placeholder 2">
            <a:extLst>
              <a:ext uri="{FF2B5EF4-FFF2-40B4-BE49-F238E27FC236}">
                <a16:creationId xmlns:a16="http://schemas.microsoft.com/office/drawing/2014/main" id="{70868FCC-3005-4B12-84FD-C61CEAD46E28}"/>
              </a:ext>
            </a:extLst>
          </p:cNvPr>
          <p:cNvSpPr>
            <a:spLocks noGrp="1"/>
          </p:cNvSpPr>
          <p:nvPr>
            <p:ph sz="quarter" idx="14"/>
          </p:nvPr>
        </p:nvSpPr>
        <p:spPr>
          <a:xfrm>
            <a:off x="479425" y="1325880"/>
            <a:ext cx="4555490" cy="4254817"/>
          </a:xfrm>
        </p:spPr>
        <p:txBody>
          <a:bodyPr>
            <a:noAutofit/>
          </a:bodyPr>
          <a:lstStyle/>
          <a:p>
            <a:r>
              <a:rPr lang="en-US" sz="2700" b="1" dirty="0"/>
              <a:t>Notetaker</a:t>
            </a:r>
            <a:r>
              <a:rPr lang="en-US" sz="2700" dirty="0"/>
              <a:t>: Write group’s key findings on sticky notes.</a:t>
            </a:r>
          </a:p>
          <a:p>
            <a:r>
              <a:rPr lang="en-US" sz="2700" b="1" dirty="0"/>
              <a:t>Reporter</a:t>
            </a:r>
            <a:r>
              <a:rPr lang="en-US" sz="2700" dirty="0"/>
              <a:t>: Share one key finding from the group during share-out.</a:t>
            </a:r>
          </a:p>
          <a:p>
            <a:r>
              <a:rPr lang="en-US" sz="2700" b="1" dirty="0"/>
              <a:t>Navigator: </a:t>
            </a:r>
            <a:r>
              <a:rPr lang="en-US" sz="2700" dirty="0"/>
              <a:t>Drives the GIS map by clicking the filters and pop-ups, and zooming in or out as guided by the group.</a:t>
            </a:r>
            <a:endParaRPr lang="en-US" sz="2700" b="1" dirty="0"/>
          </a:p>
        </p:txBody>
      </p:sp>
    </p:spTree>
    <p:extLst>
      <p:ext uri="{BB962C8B-B14F-4D97-AF65-F5344CB8AC3E}">
        <p14:creationId xmlns:p14="http://schemas.microsoft.com/office/powerpoint/2010/main" val="3352040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455B46-EDDE-4759-B090-B1A2CE059295}"/>
              </a:ext>
            </a:extLst>
          </p:cNvPr>
          <p:cNvSpPr>
            <a:spLocks noGrp="1"/>
          </p:cNvSpPr>
          <p:nvPr>
            <p:ph type="title"/>
          </p:nvPr>
        </p:nvSpPr>
        <p:spPr/>
        <p:txBody>
          <a:bodyPr/>
          <a:lstStyle/>
          <a:p>
            <a:r>
              <a:rPr lang="en-US" dirty="0"/>
              <a:t>Findings Share-Out</a:t>
            </a:r>
          </a:p>
        </p:txBody>
      </p:sp>
      <p:sp>
        <p:nvSpPr>
          <p:cNvPr id="4" name="Slide Number Placeholder 3">
            <a:extLst>
              <a:ext uri="{FF2B5EF4-FFF2-40B4-BE49-F238E27FC236}">
                <a16:creationId xmlns:a16="http://schemas.microsoft.com/office/drawing/2014/main" id="{65C299D2-3152-4997-B288-6FAD20F6A3D2}"/>
              </a:ext>
            </a:extLst>
          </p:cNvPr>
          <p:cNvSpPr>
            <a:spLocks noGrp="1"/>
          </p:cNvSpPr>
          <p:nvPr>
            <p:ph type="sldNum" sz="quarter" idx="7"/>
          </p:nvPr>
        </p:nvSpPr>
        <p:spPr/>
        <p:txBody>
          <a:bodyPr/>
          <a:lstStyle/>
          <a:p>
            <a:fld id="{B6F15528-21DE-4FAA-801E-634DDDAF4B2B}" type="slidenum">
              <a:rPr lang="en-US" smtClean="0"/>
              <a:pPr/>
              <a:t>57</a:t>
            </a:fld>
            <a:endParaRPr lang="en-US" dirty="0"/>
          </a:p>
        </p:txBody>
      </p:sp>
      <p:sp>
        <p:nvSpPr>
          <p:cNvPr id="6" name="Content Placeholder 5">
            <a:extLst>
              <a:ext uri="{FF2B5EF4-FFF2-40B4-BE49-F238E27FC236}">
                <a16:creationId xmlns:a16="http://schemas.microsoft.com/office/drawing/2014/main" id="{1E8CF101-2B8F-418E-97E4-CA0523D3D8C7}"/>
              </a:ext>
            </a:extLst>
          </p:cNvPr>
          <p:cNvSpPr>
            <a:spLocks noGrp="1"/>
          </p:cNvSpPr>
          <p:nvPr>
            <p:ph sz="quarter" idx="14"/>
          </p:nvPr>
        </p:nvSpPr>
        <p:spPr/>
        <p:txBody>
          <a:bodyPr>
            <a:normAutofit/>
          </a:bodyPr>
          <a:lstStyle/>
          <a:p>
            <a:r>
              <a:rPr lang="en-US" sz="2800" dirty="0"/>
              <a:t>State dashboard name.</a:t>
            </a:r>
          </a:p>
          <a:p>
            <a:r>
              <a:rPr lang="en-US" sz="2800" dirty="0"/>
              <a:t>Share one key finding from the dashboard.</a:t>
            </a:r>
          </a:p>
          <a:p>
            <a:r>
              <a:rPr lang="en-US" sz="2800" dirty="0"/>
              <a:t>Repeat for each dashboard you reviewed.</a:t>
            </a:r>
          </a:p>
        </p:txBody>
      </p:sp>
    </p:spTree>
    <p:extLst>
      <p:ext uri="{BB962C8B-B14F-4D97-AF65-F5344CB8AC3E}">
        <p14:creationId xmlns:p14="http://schemas.microsoft.com/office/powerpoint/2010/main" val="3956921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6621FA-1475-2540-BBF4-EABB012C4C21}"/>
              </a:ext>
            </a:extLst>
          </p:cNvPr>
          <p:cNvSpPr>
            <a:spLocks noGrp="1"/>
          </p:cNvSpPr>
          <p:nvPr>
            <p:ph type="title"/>
          </p:nvPr>
        </p:nvSpPr>
        <p:spPr/>
        <p:txBody>
          <a:bodyPr/>
          <a:lstStyle/>
          <a:p>
            <a:r>
              <a:rPr lang="en-US" dirty="0"/>
              <a:t>Break time,</a:t>
            </a:r>
            <a:br>
              <a:rPr lang="en-US" dirty="0"/>
            </a:br>
            <a:r>
              <a:rPr lang="en-US" dirty="0"/>
              <a:t>end of first session </a:t>
            </a:r>
          </a:p>
        </p:txBody>
      </p:sp>
      <p:sp>
        <p:nvSpPr>
          <p:cNvPr id="4" name="Slide Number Placeholder 3">
            <a:extLst>
              <a:ext uri="{FF2B5EF4-FFF2-40B4-BE49-F238E27FC236}">
                <a16:creationId xmlns:a16="http://schemas.microsoft.com/office/drawing/2014/main" id="{A3C63D19-506E-2B48-B3BB-EFC59178A799}"/>
              </a:ext>
            </a:extLst>
          </p:cNvPr>
          <p:cNvSpPr>
            <a:spLocks noGrp="1"/>
          </p:cNvSpPr>
          <p:nvPr>
            <p:ph type="sldNum" sz="quarter" idx="7"/>
          </p:nvPr>
        </p:nvSpPr>
        <p:spPr/>
        <p:txBody>
          <a:bodyPr/>
          <a:lstStyle/>
          <a:p>
            <a:fld id="{B6F15528-21DE-4FAA-801E-634DDDAF4B2B}" type="slidenum">
              <a:rPr lang="en-US" smtClean="0"/>
              <a:pPr/>
              <a:t>58</a:t>
            </a:fld>
            <a:endParaRPr lang="en-US" dirty="0"/>
          </a:p>
        </p:txBody>
      </p:sp>
    </p:spTree>
    <p:extLst>
      <p:ext uri="{BB962C8B-B14F-4D97-AF65-F5344CB8AC3E}">
        <p14:creationId xmlns:p14="http://schemas.microsoft.com/office/powerpoint/2010/main" val="4209822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5E74E3-5970-46E3-90AF-B2EAF599EA66}"/>
              </a:ext>
            </a:extLst>
          </p:cNvPr>
          <p:cNvSpPr>
            <a:spLocks noGrp="1"/>
          </p:cNvSpPr>
          <p:nvPr>
            <p:ph type="title"/>
          </p:nvPr>
        </p:nvSpPr>
        <p:spPr>
          <a:xfrm>
            <a:off x="480152" y="2334732"/>
            <a:ext cx="4307742" cy="2171700"/>
          </a:xfrm>
        </p:spPr>
        <p:txBody>
          <a:bodyPr/>
          <a:lstStyle/>
          <a:p>
            <a:r>
              <a:rPr lang="en-US" dirty="0"/>
              <a:t>2. Develop Data Interpretations</a:t>
            </a:r>
          </a:p>
        </p:txBody>
      </p:sp>
      <p:sp>
        <p:nvSpPr>
          <p:cNvPr id="2" name="Slide Number Placeholder 1">
            <a:extLst>
              <a:ext uri="{FF2B5EF4-FFF2-40B4-BE49-F238E27FC236}">
                <a16:creationId xmlns:a16="http://schemas.microsoft.com/office/drawing/2014/main" id="{57F2DF9C-4CB0-46C7-B508-41C11E6645E8}"/>
              </a:ext>
            </a:extLst>
          </p:cNvPr>
          <p:cNvSpPr>
            <a:spLocks noGrp="1"/>
          </p:cNvSpPr>
          <p:nvPr>
            <p:ph type="sldNum" sz="quarter" idx="7"/>
          </p:nvPr>
        </p:nvSpPr>
        <p:spPr/>
        <p:txBody>
          <a:bodyPr/>
          <a:lstStyle/>
          <a:p>
            <a:fld id="{B6F15528-21DE-4FAA-801E-634DDDAF4B2B}" type="slidenum">
              <a:rPr lang="en-US" smtClean="0"/>
              <a:pPr/>
              <a:t>59</a:t>
            </a:fld>
            <a:endParaRPr lang="en-US" dirty="0"/>
          </a:p>
        </p:txBody>
      </p:sp>
    </p:spTree>
    <p:extLst>
      <p:ext uri="{BB962C8B-B14F-4D97-AF65-F5344CB8AC3E}">
        <p14:creationId xmlns:p14="http://schemas.microsoft.com/office/powerpoint/2010/main" val="427436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D6B2-488F-4FE0-9F31-236F54052C55}"/>
              </a:ext>
            </a:extLst>
          </p:cNvPr>
          <p:cNvSpPr>
            <a:spLocks noGrp="1"/>
          </p:cNvSpPr>
          <p:nvPr>
            <p:ph type="title"/>
          </p:nvPr>
        </p:nvSpPr>
        <p:spPr/>
        <p:txBody>
          <a:bodyPr anchor="ctr">
            <a:normAutofit/>
          </a:bodyPr>
          <a:lstStyle/>
          <a:p>
            <a:r>
              <a:rPr lang="en-US" dirty="0"/>
              <a:t>Norms for Discussion</a:t>
            </a:r>
          </a:p>
        </p:txBody>
      </p:sp>
      <p:graphicFrame>
        <p:nvGraphicFramePr>
          <p:cNvPr id="6" name="Content Placeholder 2">
            <a:extLst>
              <a:ext uri="{FF2B5EF4-FFF2-40B4-BE49-F238E27FC236}">
                <a16:creationId xmlns:a16="http://schemas.microsoft.com/office/drawing/2014/main" id="{93DFAB19-614D-4882-82B6-77DC2806A0CF}"/>
              </a:ext>
              <a:ext uri="{C183D7F6-B498-43B3-948B-1728B52AA6E4}">
                <adec:decorative xmlns:adec="http://schemas.microsoft.com/office/drawing/2017/decorative" val="1"/>
              </a:ext>
            </a:extLst>
          </p:cNvPr>
          <p:cNvGraphicFramePr>
            <a:graphicFrameLocks noGrp="1"/>
          </p:cNvGraphicFramePr>
          <p:nvPr>
            <p:ph sz="quarter" idx="14"/>
          </p:nvPr>
        </p:nvGraphicFramePr>
        <p:xfrm>
          <a:off x="868045" y="1527175"/>
          <a:ext cx="1003617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39DF57-FB41-41D3-98CE-B5843B532263}"/>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6</a:t>
            </a:fld>
            <a:endParaRPr lang="en-US" dirty="0"/>
          </a:p>
        </p:txBody>
      </p:sp>
    </p:spTree>
    <p:extLst>
      <p:ext uri="{BB962C8B-B14F-4D97-AF65-F5344CB8AC3E}">
        <p14:creationId xmlns:p14="http://schemas.microsoft.com/office/powerpoint/2010/main" val="3499070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26249-F23E-4DE1-AD0F-A5C6C5A301BF}"/>
              </a:ext>
            </a:extLst>
          </p:cNvPr>
          <p:cNvSpPr>
            <a:spLocks noGrp="1"/>
          </p:cNvSpPr>
          <p:nvPr>
            <p:ph type="title"/>
          </p:nvPr>
        </p:nvSpPr>
        <p:spPr/>
        <p:txBody>
          <a:bodyPr/>
          <a:lstStyle/>
          <a:p>
            <a:r>
              <a:rPr lang="en-US" dirty="0"/>
              <a:t>Preview the Process to Review and Interpret Data </a:t>
            </a:r>
          </a:p>
        </p:txBody>
      </p:sp>
      <p:sp>
        <p:nvSpPr>
          <p:cNvPr id="4" name="Slide Number Placeholder 3">
            <a:extLst>
              <a:ext uri="{FF2B5EF4-FFF2-40B4-BE49-F238E27FC236}">
                <a16:creationId xmlns:a16="http://schemas.microsoft.com/office/drawing/2014/main" id="{F1EFCAA9-8196-4E5C-B8E7-94AC6E6D0D94}"/>
              </a:ext>
            </a:extLst>
          </p:cNvPr>
          <p:cNvSpPr>
            <a:spLocks noGrp="1"/>
          </p:cNvSpPr>
          <p:nvPr>
            <p:ph type="sldNum" sz="quarter" idx="7"/>
          </p:nvPr>
        </p:nvSpPr>
        <p:spPr/>
        <p:txBody>
          <a:bodyPr/>
          <a:lstStyle/>
          <a:p>
            <a:fld id="{B6F15528-21DE-4FAA-801E-634DDDAF4B2B}" type="slidenum">
              <a:rPr lang="en-US" smtClean="0"/>
              <a:pPr/>
              <a:t>60</a:t>
            </a:fld>
            <a:endParaRPr lang="en-US" dirty="0"/>
          </a:p>
        </p:txBody>
      </p:sp>
      <p:graphicFrame>
        <p:nvGraphicFramePr>
          <p:cNvPr id="3" name="Diagram 2" descr="Data Interpretations: SO WHAT does the data mean?">
            <a:extLst>
              <a:ext uri="{FF2B5EF4-FFF2-40B4-BE49-F238E27FC236}">
                <a16:creationId xmlns:a16="http://schemas.microsoft.com/office/drawing/2014/main" id="{8031847A-A83F-4B4C-BA99-8F4B51ECBB9F}"/>
              </a:ext>
            </a:extLst>
          </p:cNvPr>
          <p:cNvGraphicFramePr/>
          <p:nvPr/>
        </p:nvGraphicFramePr>
        <p:xfrm>
          <a:off x="1052121" y="1335287"/>
          <a:ext cx="9328012" cy="4591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C0259F39-61F3-4DBA-A46C-7EBAC10A3765}"/>
              </a:ext>
            </a:extLst>
          </p:cNvPr>
          <p:cNvSpPr txBox="1"/>
          <p:nvPr/>
        </p:nvSpPr>
        <p:spPr>
          <a:xfrm>
            <a:off x="1423169" y="1755521"/>
            <a:ext cx="646771" cy="923330"/>
          </a:xfrm>
          <a:prstGeom prst="rect">
            <a:avLst/>
          </a:prstGeom>
          <a:noFill/>
        </p:spPr>
        <p:txBody>
          <a:bodyPr wrap="square" rtlCol="0">
            <a:spAutoFit/>
          </a:bodyPr>
          <a:lstStyle/>
          <a:p>
            <a:r>
              <a:rPr lang="en-US" sz="5400" b="1" dirty="0"/>
              <a:t>1</a:t>
            </a:r>
          </a:p>
        </p:txBody>
      </p:sp>
      <p:sp>
        <p:nvSpPr>
          <p:cNvPr id="16" name="TextBox 15">
            <a:extLst>
              <a:ext uri="{FF2B5EF4-FFF2-40B4-BE49-F238E27FC236}">
                <a16:creationId xmlns:a16="http://schemas.microsoft.com/office/drawing/2014/main" id="{10DAC094-9ED3-4FE5-A2D9-B071C7CB6AB0}"/>
              </a:ext>
            </a:extLst>
          </p:cNvPr>
          <p:cNvSpPr txBox="1"/>
          <p:nvPr/>
        </p:nvSpPr>
        <p:spPr>
          <a:xfrm>
            <a:off x="1772136" y="3146210"/>
            <a:ext cx="646771" cy="923330"/>
          </a:xfrm>
          <a:prstGeom prst="rect">
            <a:avLst/>
          </a:prstGeom>
          <a:noFill/>
        </p:spPr>
        <p:txBody>
          <a:bodyPr wrap="square" rtlCol="0">
            <a:spAutoFit/>
          </a:bodyPr>
          <a:lstStyle/>
          <a:p>
            <a:r>
              <a:rPr lang="en-US" sz="5400" b="1" dirty="0"/>
              <a:t>2</a:t>
            </a:r>
          </a:p>
        </p:txBody>
      </p:sp>
      <p:sp>
        <p:nvSpPr>
          <p:cNvPr id="17" name="TextBox 16">
            <a:extLst>
              <a:ext uri="{FF2B5EF4-FFF2-40B4-BE49-F238E27FC236}">
                <a16:creationId xmlns:a16="http://schemas.microsoft.com/office/drawing/2014/main" id="{CC286973-A445-44AE-BE6E-90644BACD5B3}"/>
              </a:ext>
            </a:extLst>
          </p:cNvPr>
          <p:cNvSpPr txBox="1"/>
          <p:nvPr/>
        </p:nvSpPr>
        <p:spPr>
          <a:xfrm>
            <a:off x="1442886" y="4528274"/>
            <a:ext cx="646771" cy="923330"/>
          </a:xfrm>
          <a:prstGeom prst="rect">
            <a:avLst/>
          </a:prstGeom>
          <a:noFill/>
        </p:spPr>
        <p:txBody>
          <a:bodyPr wrap="square" rtlCol="0">
            <a:spAutoFit/>
          </a:bodyPr>
          <a:lstStyle/>
          <a:p>
            <a:r>
              <a:rPr lang="en-US" sz="5400" b="1" dirty="0"/>
              <a:t>3</a:t>
            </a:r>
          </a:p>
        </p:txBody>
      </p:sp>
      <p:sp>
        <p:nvSpPr>
          <p:cNvPr id="9" name="Rectangle 8">
            <a:extLst>
              <a:ext uri="{FF2B5EF4-FFF2-40B4-BE49-F238E27FC236}">
                <a16:creationId xmlns:a16="http://schemas.microsoft.com/office/drawing/2014/main" id="{E196FED5-5E1B-4CDE-88C8-9FE39358683E}"/>
              </a:ext>
              <a:ext uri="{C183D7F6-B498-43B3-948B-1728B52AA6E4}">
                <adec:decorative xmlns:adec="http://schemas.microsoft.com/office/drawing/2017/decorative" val="1"/>
              </a:ext>
            </a:extLst>
          </p:cNvPr>
          <p:cNvSpPr/>
          <p:nvPr/>
        </p:nvSpPr>
        <p:spPr>
          <a:xfrm>
            <a:off x="1264387" y="2993857"/>
            <a:ext cx="9251212" cy="1267952"/>
          </a:xfrm>
          <a:prstGeom prst="rect">
            <a:avLst/>
          </a:prstGeom>
          <a:noFill/>
          <a:ln w="25400">
            <a:solidFill>
              <a:srgbClr val="872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39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 Data Interpretations</a:t>
            </a:r>
          </a:p>
        </p:txBody>
      </p:sp>
      <p:sp>
        <p:nvSpPr>
          <p:cNvPr id="10" name="Slide Number Placeholder 2">
            <a:extLst>
              <a:ext uri="{FF2B5EF4-FFF2-40B4-BE49-F238E27FC236}">
                <a16:creationId xmlns:a16="http://schemas.microsoft.com/office/drawing/2014/main" id="{A73C7627-6BBB-457B-B856-3C5BDC9AE5C9}"/>
              </a:ext>
            </a:extLst>
          </p:cNvPr>
          <p:cNvSpPr>
            <a:spLocks noGrp="1"/>
          </p:cNvSpPr>
          <p:nvPr>
            <p:ph type="sldNum" sz="quarter" idx="7"/>
          </p:nvPr>
        </p:nvSpPr>
        <p:spPr/>
        <p:txBody>
          <a:bodyPr/>
          <a:lstStyle/>
          <a:p>
            <a:fld id="{B6F15528-21DE-4FAA-801E-634DDDAF4B2B}" type="slidenum">
              <a:rPr lang="en-US" smtClean="0"/>
              <a:pPr/>
              <a:t>61</a:t>
            </a:fld>
            <a:endParaRPr lang="en-US" dirty="0"/>
          </a:p>
        </p:txBody>
      </p:sp>
      <p:sp>
        <p:nvSpPr>
          <p:cNvPr id="9" name="Content Placeholder 8"/>
          <p:cNvSpPr>
            <a:spLocks noGrp="1"/>
          </p:cNvSpPr>
          <p:nvPr>
            <p:ph sz="quarter" idx="14"/>
          </p:nvPr>
        </p:nvSpPr>
        <p:spPr/>
        <p:txBody>
          <a:bodyPr>
            <a:normAutofit fontScale="92500" lnSpcReduction="10000"/>
          </a:bodyPr>
          <a:lstStyle/>
          <a:p>
            <a:r>
              <a:rPr lang="en-US" sz="3000" b="1" dirty="0"/>
              <a:t>Read </a:t>
            </a:r>
            <a:r>
              <a:rPr lang="en-US" sz="3000" dirty="0"/>
              <a:t>what colleagues wrote for their findings.</a:t>
            </a:r>
          </a:p>
          <a:p>
            <a:r>
              <a:rPr lang="en-US" sz="3000" b="1" dirty="0"/>
              <a:t>Reflect</a:t>
            </a:r>
            <a:r>
              <a:rPr lang="en-US" sz="3000" dirty="0"/>
              <a:t> on what do the data mean. Are there themes or trends across the different findings?</a:t>
            </a:r>
          </a:p>
          <a:p>
            <a:r>
              <a:rPr lang="en-US" sz="3000" b="1" dirty="0"/>
              <a:t>Group</a:t>
            </a:r>
            <a:r>
              <a:rPr lang="en-US" sz="3000" dirty="0"/>
              <a:t> the findings together in the different themes.</a:t>
            </a:r>
          </a:p>
          <a:p>
            <a:r>
              <a:rPr lang="en-US" sz="3000" b="1" dirty="0"/>
              <a:t>Record</a:t>
            </a:r>
            <a:r>
              <a:rPr lang="en-US" sz="3000" dirty="0"/>
              <a:t> data interpretations on individual sticky notes.</a:t>
            </a:r>
            <a:endParaRPr lang="en-US" dirty="0"/>
          </a:p>
        </p:txBody>
      </p:sp>
    </p:spTree>
    <p:extLst>
      <p:ext uri="{BB962C8B-B14F-4D97-AF65-F5344CB8AC3E}">
        <p14:creationId xmlns:p14="http://schemas.microsoft.com/office/powerpoint/2010/main" val="308409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F241A5-D78E-4307-B3C2-0D5F79E7FF1E}"/>
              </a:ext>
            </a:extLst>
          </p:cNvPr>
          <p:cNvSpPr>
            <a:spLocks noGrp="1"/>
          </p:cNvSpPr>
          <p:nvPr>
            <p:ph type="title"/>
          </p:nvPr>
        </p:nvSpPr>
        <p:spPr/>
        <p:txBody>
          <a:bodyPr/>
          <a:lstStyle/>
          <a:p>
            <a:r>
              <a:rPr lang="en-US" dirty="0"/>
              <a:t>How to Group Findings</a:t>
            </a:r>
          </a:p>
        </p:txBody>
      </p:sp>
      <p:sp>
        <p:nvSpPr>
          <p:cNvPr id="2" name="Slide Number Placeholder 1">
            <a:extLst>
              <a:ext uri="{FF2B5EF4-FFF2-40B4-BE49-F238E27FC236}">
                <a16:creationId xmlns:a16="http://schemas.microsoft.com/office/drawing/2014/main" id="{B3797820-16CC-4A8F-916B-1B68C7A18030}"/>
              </a:ext>
            </a:extLst>
          </p:cNvPr>
          <p:cNvSpPr>
            <a:spLocks noGrp="1"/>
          </p:cNvSpPr>
          <p:nvPr>
            <p:ph type="sldNum" sz="quarter" idx="7"/>
          </p:nvPr>
        </p:nvSpPr>
        <p:spPr/>
        <p:txBody>
          <a:bodyPr/>
          <a:lstStyle/>
          <a:p>
            <a:fld id="{B6F15528-21DE-4FAA-801E-634DDDAF4B2B}" type="slidenum">
              <a:rPr lang="en-US" smtClean="0"/>
              <a:pPr/>
              <a:t>62</a:t>
            </a:fld>
            <a:endParaRPr lang="en-US" dirty="0"/>
          </a:p>
        </p:txBody>
      </p:sp>
      <p:sp>
        <p:nvSpPr>
          <p:cNvPr id="6" name="Content Placeholder 5">
            <a:extLst>
              <a:ext uri="{FF2B5EF4-FFF2-40B4-BE49-F238E27FC236}">
                <a16:creationId xmlns:a16="http://schemas.microsoft.com/office/drawing/2014/main" id="{AD24E657-C23E-486A-98C6-2FA73EB4D985}"/>
              </a:ext>
            </a:extLst>
          </p:cNvPr>
          <p:cNvSpPr>
            <a:spLocks noGrp="1"/>
          </p:cNvSpPr>
          <p:nvPr>
            <p:ph sz="quarter" idx="13"/>
          </p:nvPr>
        </p:nvSpPr>
        <p:spPr/>
        <p:txBody>
          <a:bodyPr/>
          <a:lstStyle/>
          <a:p>
            <a:r>
              <a:rPr lang="en-US" sz="2800" dirty="0"/>
              <a:t>Findings can be grouped by themes that can be based on:</a:t>
            </a:r>
          </a:p>
          <a:p>
            <a:pPr lvl="1"/>
            <a:r>
              <a:rPr lang="en-US" sz="2800" dirty="0"/>
              <a:t>Topic (e.g., equity, finances)</a:t>
            </a:r>
          </a:p>
          <a:p>
            <a:pPr lvl="1"/>
            <a:r>
              <a:rPr lang="en-US" sz="2800" dirty="0"/>
              <a:t>Region or entity (e.g., school, district, educator preparation program)</a:t>
            </a:r>
          </a:p>
          <a:p>
            <a:pPr lvl="1"/>
            <a:r>
              <a:rPr lang="en-US" sz="2800" dirty="0"/>
              <a:t>Role (e.g., teacher, principal, special service provider)</a:t>
            </a:r>
          </a:p>
          <a:p>
            <a:r>
              <a:rPr lang="en-US" sz="2800" dirty="0"/>
              <a:t>The purpose of grouping the findings is to identify patterns or trends across the findings and to make meaning as to why they are occurring.</a:t>
            </a:r>
          </a:p>
          <a:p>
            <a:pPr marL="0" indent="0">
              <a:buNone/>
            </a:pPr>
            <a:endParaRPr lang="en-US" dirty="0"/>
          </a:p>
          <a:p>
            <a:endParaRPr lang="en-US" dirty="0"/>
          </a:p>
        </p:txBody>
      </p:sp>
    </p:spTree>
    <p:extLst>
      <p:ext uri="{BB962C8B-B14F-4D97-AF65-F5344CB8AC3E}">
        <p14:creationId xmlns:p14="http://schemas.microsoft.com/office/powerpoint/2010/main" val="3328986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721884-F290-4011-B2A8-8026213F4D4F}"/>
              </a:ext>
            </a:extLst>
          </p:cNvPr>
          <p:cNvSpPr>
            <a:spLocks noGrp="1"/>
          </p:cNvSpPr>
          <p:nvPr>
            <p:ph type="title"/>
          </p:nvPr>
        </p:nvSpPr>
        <p:spPr>
          <a:xfrm>
            <a:off x="480153" y="291465"/>
            <a:ext cx="8825582" cy="769857"/>
          </a:xfrm>
        </p:spPr>
        <p:txBody>
          <a:bodyPr/>
          <a:lstStyle/>
          <a:p>
            <a:r>
              <a:rPr lang="en-US" dirty="0"/>
              <a:t>Examples of Developing Data Interpretations From Findings</a:t>
            </a:r>
          </a:p>
        </p:txBody>
      </p:sp>
      <p:sp>
        <p:nvSpPr>
          <p:cNvPr id="7" name="Slide Number Placeholder 2">
            <a:extLst>
              <a:ext uri="{FF2B5EF4-FFF2-40B4-BE49-F238E27FC236}">
                <a16:creationId xmlns:a16="http://schemas.microsoft.com/office/drawing/2014/main" id="{A73C7627-6BBB-457B-B856-3C5BDC9AE5C9}"/>
              </a:ext>
            </a:extLst>
          </p:cNvPr>
          <p:cNvSpPr>
            <a:spLocks noGrp="1"/>
          </p:cNvSpPr>
          <p:nvPr>
            <p:ph type="sldNum" sz="quarter" idx="7"/>
          </p:nvPr>
        </p:nvSpPr>
        <p:spPr/>
        <p:txBody>
          <a:bodyPr/>
          <a:lstStyle/>
          <a:p>
            <a:fld id="{B6F15528-21DE-4FAA-801E-634DDDAF4B2B}" type="slidenum">
              <a:rPr lang="en-US" smtClean="0"/>
              <a:pPr/>
              <a:t>63</a:t>
            </a:fld>
            <a:endParaRPr lang="en-US" dirty="0"/>
          </a:p>
        </p:txBody>
      </p:sp>
      <p:graphicFrame>
        <p:nvGraphicFramePr>
          <p:cNvPr id="13" name="Table 13">
            <a:extLst>
              <a:ext uri="{FF2B5EF4-FFF2-40B4-BE49-F238E27FC236}">
                <a16:creationId xmlns:a16="http://schemas.microsoft.com/office/drawing/2014/main" id="{62520548-0174-46E5-A07B-903B03921B3E}"/>
              </a:ext>
            </a:extLst>
          </p:cNvPr>
          <p:cNvGraphicFramePr>
            <a:graphicFrameLocks noGrp="1"/>
          </p:cNvGraphicFramePr>
          <p:nvPr/>
        </p:nvGraphicFramePr>
        <p:xfrm>
          <a:off x="561896" y="1285003"/>
          <a:ext cx="8736110" cy="1651000"/>
        </p:xfrm>
        <a:graphic>
          <a:graphicData uri="http://schemas.openxmlformats.org/drawingml/2006/table">
            <a:tbl>
              <a:tblPr firstRow="1" bandRow="1">
                <a:tableStyleId>{5C22544A-7EE6-4342-B048-85BDC9FD1C3A}</a:tableStyleId>
              </a:tblPr>
              <a:tblGrid>
                <a:gridCol w="1964729">
                  <a:extLst>
                    <a:ext uri="{9D8B030D-6E8A-4147-A177-3AD203B41FA5}">
                      <a16:colId xmlns:a16="http://schemas.microsoft.com/office/drawing/2014/main" val="3633485253"/>
                    </a:ext>
                  </a:extLst>
                </a:gridCol>
                <a:gridCol w="6771381">
                  <a:extLst>
                    <a:ext uri="{9D8B030D-6E8A-4147-A177-3AD203B41FA5}">
                      <a16:colId xmlns:a16="http://schemas.microsoft.com/office/drawing/2014/main" val="2664964286"/>
                    </a:ext>
                  </a:extLst>
                </a:gridCol>
              </a:tblGrid>
              <a:tr h="370840">
                <a:tc>
                  <a:txBody>
                    <a:bodyPr/>
                    <a:lstStyle/>
                    <a:p>
                      <a:r>
                        <a:rPr lang="en-US" dirty="0"/>
                        <a:t>Example 1</a:t>
                      </a:r>
                    </a:p>
                  </a:txBody>
                  <a:tcPr>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295069523"/>
                  </a:ext>
                </a:extLst>
              </a:tr>
              <a:tr h="370840">
                <a:tc>
                  <a:txBody>
                    <a:bodyPr/>
                    <a:lstStyle/>
                    <a:p>
                      <a:r>
                        <a:rPr lang="en-US" b="1" dirty="0"/>
                        <a:t>Finding</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Districts with the highest teacher mobility and attrition rates do not have TLCC survey data. </a:t>
                      </a:r>
                    </a:p>
                  </a:txBody>
                  <a:tcPr/>
                </a:tc>
                <a:extLst>
                  <a:ext uri="{0D108BD9-81ED-4DB2-BD59-A6C34878D82A}">
                    <a16:rowId xmlns:a16="http://schemas.microsoft.com/office/drawing/2014/main" val="496117509"/>
                  </a:ext>
                </a:extLst>
              </a:tr>
              <a:tr h="370840">
                <a:tc>
                  <a:txBody>
                    <a:bodyPr/>
                    <a:lstStyle/>
                    <a:p>
                      <a:r>
                        <a:rPr lang="en-US" b="1" dirty="0"/>
                        <a:t>Data Interpretation</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working conditions in these schools may be so challenging they are unable to obtain high enough response rates to have TLCC scores. </a:t>
                      </a:r>
                    </a:p>
                  </a:txBody>
                  <a:tcPr/>
                </a:tc>
                <a:extLst>
                  <a:ext uri="{0D108BD9-81ED-4DB2-BD59-A6C34878D82A}">
                    <a16:rowId xmlns:a16="http://schemas.microsoft.com/office/drawing/2014/main" val="416376019"/>
                  </a:ext>
                </a:extLst>
              </a:tr>
            </a:tbl>
          </a:graphicData>
        </a:graphic>
      </p:graphicFrame>
      <p:graphicFrame>
        <p:nvGraphicFramePr>
          <p:cNvPr id="15" name="Table 13">
            <a:extLst>
              <a:ext uri="{FF2B5EF4-FFF2-40B4-BE49-F238E27FC236}">
                <a16:creationId xmlns:a16="http://schemas.microsoft.com/office/drawing/2014/main" id="{507F1F55-9250-45F7-BE8F-2F2F36BEEB4D}"/>
              </a:ext>
            </a:extLst>
          </p:cNvPr>
          <p:cNvGraphicFramePr>
            <a:graphicFrameLocks noGrp="1"/>
          </p:cNvGraphicFramePr>
          <p:nvPr/>
        </p:nvGraphicFramePr>
        <p:xfrm>
          <a:off x="561896" y="3113964"/>
          <a:ext cx="8728380" cy="2719939"/>
        </p:xfrm>
        <a:graphic>
          <a:graphicData uri="http://schemas.openxmlformats.org/drawingml/2006/table">
            <a:tbl>
              <a:tblPr firstRow="1" bandRow="1">
                <a:tableStyleId>{5C22544A-7EE6-4342-B048-85BDC9FD1C3A}</a:tableStyleId>
              </a:tblPr>
              <a:tblGrid>
                <a:gridCol w="1962991">
                  <a:extLst>
                    <a:ext uri="{9D8B030D-6E8A-4147-A177-3AD203B41FA5}">
                      <a16:colId xmlns:a16="http://schemas.microsoft.com/office/drawing/2014/main" val="3633485253"/>
                    </a:ext>
                  </a:extLst>
                </a:gridCol>
                <a:gridCol w="6765389">
                  <a:extLst>
                    <a:ext uri="{9D8B030D-6E8A-4147-A177-3AD203B41FA5}">
                      <a16:colId xmlns:a16="http://schemas.microsoft.com/office/drawing/2014/main" val="2664964286"/>
                    </a:ext>
                  </a:extLst>
                </a:gridCol>
              </a:tblGrid>
              <a:tr h="393179">
                <a:tc>
                  <a:txBody>
                    <a:bodyPr/>
                    <a:lstStyle/>
                    <a:p>
                      <a:r>
                        <a:rPr lang="en-US" dirty="0"/>
                        <a:t>Example 2</a:t>
                      </a:r>
                    </a:p>
                  </a:txBody>
                  <a:tcPr>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295069523"/>
                  </a:ext>
                </a:extLst>
              </a:tr>
              <a:tr h="678638">
                <a:tc>
                  <a:txBody>
                    <a:bodyPr/>
                    <a:lstStyle/>
                    <a:p>
                      <a:r>
                        <a:rPr lang="en-US" b="1" dirty="0"/>
                        <a:t>Finding 1</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Districts and schools along the I-70 corridor experience more unfilled educator positions.</a:t>
                      </a:r>
                    </a:p>
                  </a:txBody>
                  <a:tcPr/>
                </a:tc>
                <a:extLst>
                  <a:ext uri="{0D108BD9-81ED-4DB2-BD59-A6C34878D82A}">
                    <a16:rowId xmlns:a16="http://schemas.microsoft.com/office/drawing/2014/main" val="496117509"/>
                  </a:ext>
                </a:extLst>
              </a:tr>
              <a:tr h="678638">
                <a:tc>
                  <a:txBody>
                    <a:bodyPr/>
                    <a:lstStyle/>
                    <a:p>
                      <a:r>
                        <a:rPr lang="en-US" b="1" dirty="0"/>
                        <a:t>Finding 2</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The median income in districts along the I-70 corridor is over $65,000.</a:t>
                      </a:r>
                    </a:p>
                  </a:txBody>
                  <a:tcPr/>
                </a:tc>
                <a:extLst>
                  <a:ext uri="{0D108BD9-81ED-4DB2-BD59-A6C34878D82A}">
                    <a16:rowId xmlns:a16="http://schemas.microsoft.com/office/drawing/2014/main" val="416376019"/>
                  </a:ext>
                </a:extLst>
              </a:tr>
              <a:tr h="969484">
                <a:tc>
                  <a:txBody>
                    <a:bodyPr/>
                    <a:lstStyle/>
                    <a:p>
                      <a:r>
                        <a:rPr lang="en-US" b="1" dirty="0"/>
                        <a:t>Data Interpretation</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Districts and schools along the I-70 corridor may experience challenges recruiting educators due to the cost of living and nearby competitive employers.</a:t>
                      </a:r>
                    </a:p>
                  </a:txBody>
                  <a:tcPr/>
                </a:tc>
                <a:extLst>
                  <a:ext uri="{0D108BD9-81ED-4DB2-BD59-A6C34878D82A}">
                    <a16:rowId xmlns:a16="http://schemas.microsoft.com/office/drawing/2014/main" val="1252314259"/>
                  </a:ext>
                </a:extLst>
              </a:tr>
            </a:tbl>
          </a:graphicData>
        </a:graphic>
      </p:graphicFrame>
    </p:spTree>
    <p:extLst>
      <p:ext uri="{BB962C8B-B14F-4D97-AF65-F5344CB8AC3E}">
        <p14:creationId xmlns:p14="http://schemas.microsoft.com/office/powerpoint/2010/main" val="2212971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8641-EB9F-4563-A364-A8F7509A2759}"/>
              </a:ext>
            </a:extLst>
          </p:cNvPr>
          <p:cNvSpPr>
            <a:spLocks noGrp="1"/>
          </p:cNvSpPr>
          <p:nvPr>
            <p:ph type="title"/>
          </p:nvPr>
        </p:nvSpPr>
        <p:spPr/>
        <p:txBody>
          <a:bodyPr/>
          <a:lstStyle/>
          <a:p>
            <a:r>
              <a:rPr lang="en-US" dirty="0"/>
              <a:t>Group Roles </a:t>
            </a:r>
          </a:p>
        </p:txBody>
      </p:sp>
      <p:sp>
        <p:nvSpPr>
          <p:cNvPr id="4" name="Slide Number Placeholder 3">
            <a:extLst>
              <a:ext uri="{FF2B5EF4-FFF2-40B4-BE49-F238E27FC236}">
                <a16:creationId xmlns:a16="http://schemas.microsoft.com/office/drawing/2014/main" id="{9D6AE2FE-CC9D-434C-AE92-6493FD9297C8}"/>
              </a:ext>
            </a:extLst>
          </p:cNvPr>
          <p:cNvSpPr>
            <a:spLocks noGrp="1"/>
          </p:cNvSpPr>
          <p:nvPr>
            <p:ph type="sldNum" sz="quarter" idx="7"/>
          </p:nvPr>
        </p:nvSpPr>
        <p:spPr/>
        <p:txBody>
          <a:bodyPr/>
          <a:lstStyle/>
          <a:p>
            <a:fld id="{B6F15528-21DE-4FAA-801E-634DDDAF4B2B}" type="slidenum">
              <a:rPr lang="en-US" smtClean="0"/>
              <a:pPr/>
              <a:t>64</a:t>
            </a:fld>
            <a:endParaRPr lang="en-US" dirty="0"/>
          </a:p>
        </p:txBody>
      </p:sp>
      <p:sp>
        <p:nvSpPr>
          <p:cNvPr id="3" name="Content Placeholder 2">
            <a:extLst>
              <a:ext uri="{FF2B5EF4-FFF2-40B4-BE49-F238E27FC236}">
                <a16:creationId xmlns:a16="http://schemas.microsoft.com/office/drawing/2014/main" id="{70868FCC-3005-4B12-84FD-C61CEAD46E28}"/>
              </a:ext>
            </a:extLst>
          </p:cNvPr>
          <p:cNvSpPr>
            <a:spLocks noGrp="1"/>
          </p:cNvSpPr>
          <p:nvPr>
            <p:ph sz="quarter" idx="14"/>
          </p:nvPr>
        </p:nvSpPr>
        <p:spPr/>
        <p:txBody>
          <a:bodyPr>
            <a:normAutofit/>
          </a:bodyPr>
          <a:lstStyle/>
          <a:p>
            <a:r>
              <a:rPr lang="en-US" sz="2800" b="1" dirty="0"/>
              <a:t>Notetaker</a:t>
            </a:r>
            <a:r>
              <a:rPr lang="en-US" sz="2800" dirty="0"/>
              <a:t>: Write the group’s data interpretations on sticky notes or chart paper.</a:t>
            </a:r>
          </a:p>
        </p:txBody>
      </p:sp>
    </p:spTree>
    <p:extLst>
      <p:ext uri="{BB962C8B-B14F-4D97-AF65-F5344CB8AC3E}">
        <p14:creationId xmlns:p14="http://schemas.microsoft.com/office/powerpoint/2010/main" val="855498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5E74E3-5970-46E3-90AF-B2EAF599EA66}"/>
              </a:ext>
            </a:extLst>
          </p:cNvPr>
          <p:cNvSpPr>
            <a:spLocks noGrp="1"/>
          </p:cNvSpPr>
          <p:nvPr>
            <p:ph type="title"/>
          </p:nvPr>
        </p:nvSpPr>
        <p:spPr/>
        <p:txBody>
          <a:bodyPr/>
          <a:lstStyle/>
          <a:p>
            <a:r>
              <a:rPr lang="en-US" dirty="0"/>
              <a:t>3. Create Recommendations</a:t>
            </a:r>
          </a:p>
        </p:txBody>
      </p:sp>
      <p:sp>
        <p:nvSpPr>
          <p:cNvPr id="2" name="Slide Number Placeholder 1">
            <a:extLst>
              <a:ext uri="{FF2B5EF4-FFF2-40B4-BE49-F238E27FC236}">
                <a16:creationId xmlns:a16="http://schemas.microsoft.com/office/drawing/2014/main" id="{57F2DF9C-4CB0-46C7-B508-41C11E6645E8}"/>
              </a:ext>
            </a:extLst>
          </p:cNvPr>
          <p:cNvSpPr>
            <a:spLocks noGrp="1"/>
          </p:cNvSpPr>
          <p:nvPr>
            <p:ph type="sldNum" sz="quarter" idx="7"/>
          </p:nvPr>
        </p:nvSpPr>
        <p:spPr/>
        <p:txBody>
          <a:bodyPr/>
          <a:lstStyle/>
          <a:p>
            <a:fld id="{B6F15528-21DE-4FAA-801E-634DDDAF4B2B}" type="slidenum">
              <a:rPr lang="en-US" smtClean="0"/>
              <a:pPr/>
              <a:t>65</a:t>
            </a:fld>
            <a:endParaRPr lang="en-US" dirty="0"/>
          </a:p>
        </p:txBody>
      </p:sp>
    </p:spTree>
    <p:extLst>
      <p:ext uri="{BB962C8B-B14F-4D97-AF65-F5344CB8AC3E}">
        <p14:creationId xmlns:p14="http://schemas.microsoft.com/office/powerpoint/2010/main" val="37140166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26249-F23E-4DE1-AD0F-A5C6C5A301BF}"/>
              </a:ext>
            </a:extLst>
          </p:cNvPr>
          <p:cNvSpPr>
            <a:spLocks noGrp="1"/>
          </p:cNvSpPr>
          <p:nvPr>
            <p:ph type="title"/>
          </p:nvPr>
        </p:nvSpPr>
        <p:spPr/>
        <p:txBody>
          <a:bodyPr/>
          <a:lstStyle/>
          <a:p>
            <a:r>
              <a:rPr lang="en-US" dirty="0"/>
              <a:t>Preview the Process to Review and Interpret Data  </a:t>
            </a:r>
          </a:p>
        </p:txBody>
      </p:sp>
      <p:sp>
        <p:nvSpPr>
          <p:cNvPr id="4" name="Slide Number Placeholder 3">
            <a:extLst>
              <a:ext uri="{FF2B5EF4-FFF2-40B4-BE49-F238E27FC236}">
                <a16:creationId xmlns:a16="http://schemas.microsoft.com/office/drawing/2014/main" id="{F1EFCAA9-8196-4E5C-B8E7-94AC6E6D0D94}"/>
              </a:ext>
            </a:extLst>
          </p:cNvPr>
          <p:cNvSpPr>
            <a:spLocks noGrp="1"/>
          </p:cNvSpPr>
          <p:nvPr>
            <p:ph type="sldNum" sz="quarter" idx="7"/>
          </p:nvPr>
        </p:nvSpPr>
        <p:spPr/>
        <p:txBody>
          <a:bodyPr/>
          <a:lstStyle/>
          <a:p>
            <a:fld id="{B6F15528-21DE-4FAA-801E-634DDDAF4B2B}" type="slidenum">
              <a:rPr lang="en-US" smtClean="0"/>
              <a:pPr/>
              <a:t>66</a:t>
            </a:fld>
            <a:endParaRPr lang="en-US" dirty="0"/>
          </a:p>
        </p:txBody>
      </p:sp>
      <p:graphicFrame>
        <p:nvGraphicFramePr>
          <p:cNvPr id="3" name="Diagram 2" descr="Recommendations: NOW WHAT do we want to consider?">
            <a:extLst>
              <a:ext uri="{FF2B5EF4-FFF2-40B4-BE49-F238E27FC236}">
                <a16:creationId xmlns:a16="http://schemas.microsoft.com/office/drawing/2014/main" id="{8031847A-A83F-4B4C-BA99-8F4B51ECBB9F}"/>
              </a:ext>
            </a:extLst>
          </p:cNvPr>
          <p:cNvGraphicFramePr/>
          <p:nvPr/>
        </p:nvGraphicFramePr>
        <p:xfrm>
          <a:off x="1052121" y="1335287"/>
          <a:ext cx="9328012" cy="4591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C0259F39-61F3-4DBA-A46C-7EBAC10A3765}"/>
              </a:ext>
            </a:extLst>
          </p:cNvPr>
          <p:cNvSpPr txBox="1"/>
          <p:nvPr/>
        </p:nvSpPr>
        <p:spPr>
          <a:xfrm>
            <a:off x="1423169" y="1755521"/>
            <a:ext cx="646771" cy="923330"/>
          </a:xfrm>
          <a:prstGeom prst="rect">
            <a:avLst/>
          </a:prstGeom>
          <a:noFill/>
        </p:spPr>
        <p:txBody>
          <a:bodyPr wrap="square" rtlCol="0">
            <a:spAutoFit/>
          </a:bodyPr>
          <a:lstStyle/>
          <a:p>
            <a:r>
              <a:rPr lang="en-US" sz="5400" b="1" dirty="0"/>
              <a:t>1</a:t>
            </a:r>
          </a:p>
        </p:txBody>
      </p:sp>
      <p:sp>
        <p:nvSpPr>
          <p:cNvPr id="16" name="TextBox 15">
            <a:extLst>
              <a:ext uri="{FF2B5EF4-FFF2-40B4-BE49-F238E27FC236}">
                <a16:creationId xmlns:a16="http://schemas.microsoft.com/office/drawing/2014/main" id="{10DAC094-9ED3-4FE5-A2D9-B071C7CB6AB0}"/>
              </a:ext>
            </a:extLst>
          </p:cNvPr>
          <p:cNvSpPr txBox="1"/>
          <p:nvPr/>
        </p:nvSpPr>
        <p:spPr>
          <a:xfrm>
            <a:off x="1772136" y="3146210"/>
            <a:ext cx="646771" cy="923330"/>
          </a:xfrm>
          <a:prstGeom prst="rect">
            <a:avLst/>
          </a:prstGeom>
          <a:noFill/>
        </p:spPr>
        <p:txBody>
          <a:bodyPr wrap="square" rtlCol="0">
            <a:spAutoFit/>
          </a:bodyPr>
          <a:lstStyle/>
          <a:p>
            <a:r>
              <a:rPr lang="en-US" sz="5400" b="1" dirty="0"/>
              <a:t>2</a:t>
            </a:r>
          </a:p>
        </p:txBody>
      </p:sp>
      <p:sp>
        <p:nvSpPr>
          <p:cNvPr id="17" name="TextBox 16">
            <a:extLst>
              <a:ext uri="{FF2B5EF4-FFF2-40B4-BE49-F238E27FC236}">
                <a16:creationId xmlns:a16="http://schemas.microsoft.com/office/drawing/2014/main" id="{CC286973-A445-44AE-BE6E-90644BACD5B3}"/>
              </a:ext>
            </a:extLst>
          </p:cNvPr>
          <p:cNvSpPr txBox="1"/>
          <p:nvPr/>
        </p:nvSpPr>
        <p:spPr>
          <a:xfrm>
            <a:off x="1442886" y="4528274"/>
            <a:ext cx="646771" cy="923330"/>
          </a:xfrm>
          <a:prstGeom prst="rect">
            <a:avLst/>
          </a:prstGeom>
          <a:noFill/>
        </p:spPr>
        <p:txBody>
          <a:bodyPr wrap="square" rtlCol="0">
            <a:spAutoFit/>
          </a:bodyPr>
          <a:lstStyle/>
          <a:p>
            <a:r>
              <a:rPr lang="en-US" sz="5400" b="1" dirty="0"/>
              <a:t>3</a:t>
            </a:r>
          </a:p>
        </p:txBody>
      </p:sp>
      <p:sp>
        <p:nvSpPr>
          <p:cNvPr id="9" name="Rectangle 8">
            <a:extLst>
              <a:ext uri="{FF2B5EF4-FFF2-40B4-BE49-F238E27FC236}">
                <a16:creationId xmlns:a16="http://schemas.microsoft.com/office/drawing/2014/main" id="{6B3C90C5-2099-450E-B27F-4B132885CA02}"/>
              </a:ext>
              <a:ext uri="{C183D7F6-B498-43B3-948B-1728B52AA6E4}">
                <adec:decorative xmlns:adec="http://schemas.microsoft.com/office/drawing/2017/decorative" val="1"/>
              </a:ext>
            </a:extLst>
          </p:cNvPr>
          <p:cNvSpPr/>
          <p:nvPr/>
        </p:nvSpPr>
        <p:spPr>
          <a:xfrm>
            <a:off x="1035794" y="4389952"/>
            <a:ext cx="9471642" cy="1267952"/>
          </a:xfrm>
          <a:prstGeom prst="rect">
            <a:avLst/>
          </a:prstGeom>
          <a:noFill/>
          <a:ln w="25400">
            <a:solidFill>
              <a:srgbClr val="872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030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A05E-0C7D-407B-90A6-FCC2224A9978}"/>
              </a:ext>
            </a:extLst>
          </p:cNvPr>
          <p:cNvSpPr>
            <a:spLocks noGrp="1"/>
          </p:cNvSpPr>
          <p:nvPr>
            <p:ph type="title"/>
          </p:nvPr>
        </p:nvSpPr>
        <p:spPr/>
        <p:txBody>
          <a:bodyPr/>
          <a:lstStyle/>
          <a:p>
            <a:r>
              <a:rPr lang="en-US" dirty="0"/>
              <a:t>3. Recommendations: NOW WHAT do we want to consider?</a:t>
            </a:r>
          </a:p>
        </p:txBody>
      </p:sp>
      <p:sp>
        <p:nvSpPr>
          <p:cNvPr id="3" name="Slide Number Placeholder 2">
            <a:extLst>
              <a:ext uri="{FF2B5EF4-FFF2-40B4-BE49-F238E27FC236}">
                <a16:creationId xmlns:a16="http://schemas.microsoft.com/office/drawing/2014/main" id="{A73C7627-6BBB-457B-B856-3C5BDC9AE5C9}"/>
              </a:ext>
            </a:extLst>
          </p:cNvPr>
          <p:cNvSpPr>
            <a:spLocks noGrp="1"/>
          </p:cNvSpPr>
          <p:nvPr>
            <p:ph type="sldNum" sz="quarter" idx="7"/>
          </p:nvPr>
        </p:nvSpPr>
        <p:spPr/>
        <p:txBody>
          <a:bodyPr/>
          <a:lstStyle/>
          <a:p>
            <a:fld id="{B6F15528-21DE-4FAA-801E-634DDDAF4B2B}" type="slidenum">
              <a:rPr lang="en-US" smtClean="0"/>
              <a:pPr/>
              <a:t>67</a:t>
            </a:fld>
            <a:endParaRPr lang="en-US" dirty="0"/>
          </a:p>
        </p:txBody>
      </p:sp>
      <p:sp>
        <p:nvSpPr>
          <p:cNvPr id="4" name="Content Placeholder 3">
            <a:extLst>
              <a:ext uri="{FF2B5EF4-FFF2-40B4-BE49-F238E27FC236}">
                <a16:creationId xmlns:a16="http://schemas.microsoft.com/office/drawing/2014/main" id="{DB555AEA-2193-4D08-8FFC-74A983105C51}"/>
              </a:ext>
            </a:extLst>
          </p:cNvPr>
          <p:cNvSpPr>
            <a:spLocks noGrp="1"/>
          </p:cNvSpPr>
          <p:nvPr>
            <p:ph sz="quarter" idx="13"/>
          </p:nvPr>
        </p:nvSpPr>
        <p:spPr/>
        <p:txBody>
          <a:bodyPr>
            <a:normAutofit/>
          </a:bodyPr>
          <a:lstStyle/>
          <a:p>
            <a:r>
              <a:rPr lang="en-US" sz="2800" dirty="0"/>
              <a:t>Brainstorm potential strategies or recommendations to address the educator workforce pipeline challenge or opportunity.</a:t>
            </a:r>
          </a:p>
          <a:p>
            <a:r>
              <a:rPr lang="en-US" sz="2800" dirty="0"/>
              <a:t>Note the recommendations on a sticky note.</a:t>
            </a:r>
          </a:p>
        </p:txBody>
      </p:sp>
    </p:spTree>
    <p:extLst>
      <p:ext uri="{BB962C8B-B14F-4D97-AF65-F5344CB8AC3E}">
        <p14:creationId xmlns:p14="http://schemas.microsoft.com/office/powerpoint/2010/main" val="24295963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5631-C431-4CB6-AF7E-F071107FBFD4}"/>
              </a:ext>
            </a:extLst>
          </p:cNvPr>
          <p:cNvSpPr>
            <a:spLocks noGrp="1"/>
          </p:cNvSpPr>
          <p:nvPr>
            <p:ph type="title"/>
          </p:nvPr>
        </p:nvSpPr>
        <p:spPr/>
        <p:txBody>
          <a:bodyPr/>
          <a:lstStyle/>
          <a:p>
            <a:r>
              <a:rPr lang="en-US" dirty="0"/>
              <a:t>How to Develop a Recommendation</a:t>
            </a:r>
          </a:p>
        </p:txBody>
      </p:sp>
      <p:sp>
        <p:nvSpPr>
          <p:cNvPr id="3" name="Slide Number Placeholder 2">
            <a:extLst>
              <a:ext uri="{FF2B5EF4-FFF2-40B4-BE49-F238E27FC236}">
                <a16:creationId xmlns:a16="http://schemas.microsoft.com/office/drawing/2014/main" id="{58A7C3C5-8C2A-4EF6-BDEA-26DE087F5D01}"/>
              </a:ext>
            </a:extLst>
          </p:cNvPr>
          <p:cNvSpPr>
            <a:spLocks noGrp="1"/>
          </p:cNvSpPr>
          <p:nvPr>
            <p:ph type="sldNum" sz="quarter" idx="7"/>
          </p:nvPr>
        </p:nvSpPr>
        <p:spPr/>
        <p:txBody>
          <a:bodyPr/>
          <a:lstStyle/>
          <a:p>
            <a:fld id="{B6F15528-21DE-4FAA-801E-634DDDAF4B2B}" type="slidenum">
              <a:rPr lang="en-US" smtClean="0"/>
              <a:pPr/>
              <a:t>68</a:t>
            </a:fld>
            <a:endParaRPr lang="en-US" dirty="0"/>
          </a:p>
        </p:txBody>
      </p:sp>
      <p:sp>
        <p:nvSpPr>
          <p:cNvPr id="4" name="Content Placeholder 3">
            <a:extLst>
              <a:ext uri="{FF2B5EF4-FFF2-40B4-BE49-F238E27FC236}">
                <a16:creationId xmlns:a16="http://schemas.microsoft.com/office/drawing/2014/main" id="{E4EB7DC8-A154-4B9B-8927-DAB079B0F7F2}"/>
              </a:ext>
            </a:extLst>
          </p:cNvPr>
          <p:cNvSpPr>
            <a:spLocks noGrp="1"/>
          </p:cNvSpPr>
          <p:nvPr>
            <p:ph sz="quarter" idx="13"/>
          </p:nvPr>
        </p:nvSpPr>
        <p:spPr/>
        <p:txBody>
          <a:bodyPr>
            <a:normAutofit fontScale="92500" lnSpcReduction="10000"/>
          </a:bodyPr>
          <a:lstStyle/>
          <a:p>
            <a:r>
              <a:rPr lang="en-US" sz="2800" dirty="0"/>
              <a:t>Take each data interpretation and brainstorm possible strategies to address what was uncovered.</a:t>
            </a:r>
          </a:p>
          <a:p>
            <a:r>
              <a:rPr lang="en-US" sz="2800" dirty="0"/>
              <a:t>The recommendation could be: </a:t>
            </a:r>
          </a:p>
          <a:p>
            <a:pPr lvl="1"/>
            <a:r>
              <a:rPr lang="en-US" sz="2800" dirty="0"/>
              <a:t>A priority area (e.g., improving working conditions or supporting educator recruitment in rural areas)</a:t>
            </a:r>
          </a:p>
          <a:p>
            <a:pPr lvl="1"/>
            <a:r>
              <a:rPr lang="en-US" sz="2800" dirty="0"/>
              <a:t>A specific strategy to implement (e.g., grow-your-own program or hiring protocol)</a:t>
            </a:r>
          </a:p>
          <a:p>
            <a:pPr lvl="1"/>
            <a:r>
              <a:rPr lang="en-US" sz="2800" dirty="0"/>
              <a:t>Needed research or additional data to explore</a:t>
            </a:r>
          </a:p>
          <a:p>
            <a:pPr lvl="1"/>
            <a:r>
              <a:rPr lang="en-US" sz="2800" dirty="0"/>
              <a:t>Resources or opportunities to leverage</a:t>
            </a:r>
          </a:p>
        </p:txBody>
      </p:sp>
    </p:spTree>
    <p:extLst>
      <p:ext uri="{BB962C8B-B14F-4D97-AF65-F5344CB8AC3E}">
        <p14:creationId xmlns:p14="http://schemas.microsoft.com/office/powerpoint/2010/main" val="21333629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9A3D-D686-458A-85A1-74C5E75C6FFC}"/>
              </a:ext>
            </a:extLst>
          </p:cNvPr>
          <p:cNvSpPr>
            <a:spLocks noGrp="1"/>
          </p:cNvSpPr>
          <p:nvPr>
            <p:ph type="title"/>
          </p:nvPr>
        </p:nvSpPr>
        <p:spPr/>
        <p:txBody>
          <a:bodyPr/>
          <a:lstStyle/>
          <a:p>
            <a:r>
              <a:rPr lang="en-US" dirty="0"/>
              <a:t>Capturing Recommendations</a:t>
            </a:r>
          </a:p>
        </p:txBody>
      </p:sp>
      <p:sp>
        <p:nvSpPr>
          <p:cNvPr id="3" name="Slide Number Placeholder 2">
            <a:extLst>
              <a:ext uri="{FF2B5EF4-FFF2-40B4-BE49-F238E27FC236}">
                <a16:creationId xmlns:a16="http://schemas.microsoft.com/office/drawing/2014/main" id="{9684BFB0-FA3F-4EA7-8CB8-16441747D94E}"/>
              </a:ext>
            </a:extLst>
          </p:cNvPr>
          <p:cNvSpPr>
            <a:spLocks noGrp="1"/>
          </p:cNvSpPr>
          <p:nvPr>
            <p:ph type="sldNum" sz="quarter" idx="7"/>
          </p:nvPr>
        </p:nvSpPr>
        <p:spPr/>
        <p:txBody>
          <a:bodyPr/>
          <a:lstStyle/>
          <a:p>
            <a:fld id="{B6F15528-21DE-4FAA-801E-634DDDAF4B2B}" type="slidenum">
              <a:rPr lang="en-US" smtClean="0"/>
              <a:pPr/>
              <a:t>69</a:t>
            </a:fld>
            <a:endParaRPr lang="en-US" dirty="0"/>
          </a:p>
        </p:txBody>
      </p:sp>
      <p:pic>
        <p:nvPicPr>
          <p:cNvPr id="4" name="Picture 3" descr="screenshot of table B9">
            <a:extLst>
              <a:ext uri="{FF2B5EF4-FFF2-40B4-BE49-F238E27FC236}">
                <a16:creationId xmlns:a16="http://schemas.microsoft.com/office/drawing/2014/main" id="{939D0461-B855-43E6-A69C-3527E597E04C}"/>
              </a:ext>
            </a:extLst>
          </p:cNvPr>
          <p:cNvPicPr>
            <a:picLocks noChangeAspect="1"/>
          </p:cNvPicPr>
          <p:nvPr/>
        </p:nvPicPr>
        <p:blipFill>
          <a:blip r:embed="rId3"/>
          <a:stretch>
            <a:fillRect/>
          </a:stretch>
        </p:blipFill>
        <p:spPr>
          <a:xfrm>
            <a:off x="1447800" y="1143000"/>
            <a:ext cx="9296400" cy="4690798"/>
          </a:xfrm>
          <a:prstGeom prst="rect">
            <a:avLst/>
          </a:prstGeom>
        </p:spPr>
      </p:pic>
    </p:spTree>
    <p:extLst>
      <p:ext uri="{BB962C8B-B14F-4D97-AF65-F5344CB8AC3E}">
        <p14:creationId xmlns:p14="http://schemas.microsoft.com/office/powerpoint/2010/main" val="398316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5375-8D4C-1609-41BC-933486FF1A59}"/>
              </a:ext>
            </a:extLst>
          </p:cNvPr>
          <p:cNvSpPr>
            <a:spLocks noGrp="1"/>
          </p:cNvSpPr>
          <p:nvPr>
            <p:ph type="title"/>
          </p:nvPr>
        </p:nvSpPr>
        <p:spPr/>
        <p:txBody>
          <a:bodyPr anchor="ctr">
            <a:normAutofit fontScale="90000"/>
          </a:bodyPr>
          <a:lstStyle/>
          <a:p>
            <a:r>
              <a:rPr lang="en-US" dirty="0"/>
              <a:t>Strengthening the Colorado Educator Workforce Pipeline Modules</a:t>
            </a:r>
          </a:p>
        </p:txBody>
      </p:sp>
      <p:sp>
        <p:nvSpPr>
          <p:cNvPr id="4" name="Slide Number Placeholder 3">
            <a:extLst>
              <a:ext uri="{FF2B5EF4-FFF2-40B4-BE49-F238E27FC236}">
                <a16:creationId xmlns:a16="http://schemas.microsoft.com/office/drawing/2014/main" id="{6BB6EDA9-85EC-CB96-FC97-35DA3956F502}"/>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7</a:t>
            </a:fld>
            <a:endParaRPr lang="en-US" dirty="0"/>
          </a:p>
        </p:txBody>
      </p:sp>
      <p:graphicFrame>
        <p:nvGraphicFramePr>
          <p:cNvPr id="6" name="Content Placeholder 2" descr="Module 1: Landscape Analysis; Module 2: Data Analysis; Module 3: Root Cause Analysis; Module 4: Select Strategies; Module 5: Action Planning">
            <a:extLst>
              <a:ext uri="{FF2B5EF4-FFF2-40B4-BE49-F238E27FC236}">
                <a16:creationId xmlns:a16="http://schemas.microsoft.com/office/drawing/2014/main" id="{BB25AB8E-A882-6EB8-7038-B7FD950A1600}"/>
              </a:ext>
            </a:extLst>
          </p:cNvPr>
          <p:cNvGraphicFramePr>
            <a:graphicFrameLocks noGrp="1"/>
          </p:cNvGraphicFramePr>
          <p:nvPr>
            <p:ph sz="quarter" idx="13"/>
            <p:extLst>
              <p:ext uri="{D42A27DB-BD31-4B8C-83A1-F6EECF244321}">
                <p14:modId xmlns:p14="http://schemas.microsoft.com/office/powerpoint/2010/main" val="506799305"/>
              </p:ext>
            </p:extLst>
          </p:nvPr>
        </p:nvGraphicFramePr>
        <p:xfrm>
          <a:off x="1469355" y="1527175"/>
          <a:ext cx="7596792"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29B48125-79A6-442C-AF43-7573E41FA59C}"/>
              </a:ext>
              <a:ext uri="{C183D7F6-B498-43B3-948B-1728B52AA6E4}">
                <adec:decorative xmlns:adec="http://schemas.microsoft.com/office/drawing/2017/decorative" val="1"/>
              </a:ext>
            </a:extLst>
          </p:cNvPr>
          <p:cNvSpPr/>
          <p:nvPr/>
        </p:nvSpPr>
        <p:spPr>
          <a:xfrm>
            <a:off x="630794" y="1740309"/>
            <a:ext cx="687919" cy="4129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1110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8641-EB9F-4563-A364-A8F7509A2759}"/>
              </a:ext>
            </a:extLst>
          </p:cNvPr>
          <p:cNvSpPr>
            <a:spLocks noGrp="1"/>
          </p:cNvSpPr>
          <p:nvPr>
            <p:ph type="title"/>
          </p:nvPr>
        </p:nvSpPr>
        <p:spPr/>
        <p:txBody>
          <a:bodyPr/>
          <a:lstStyle/>
          <a:p>
            <a:r>
              <a:rPr lang="en-US" dirty="0"/>
              <a:t>Group Roles  </a:t>
            </a:r>
          </a:p>
        </p:txBody>
      </p:sp>
      <p:sp>
        <p:nvSpPr>
          <p:cNvPr id="4" name="Slide Number Placeholder 3">
            <a:extLst>
              <a:ext uri="{FF2B5EF4-FFF2-40B4-BE49-F238E27FC236}">
                <a16:creationId xmlns:a16="http://schemas.microsoft.com/office/drawing/2014/main" id="{9D6AE2FE-CC9D-434C-AE92-6493FD9297C8}"/>
              </a:ext>
            </a:extLst>
          </p:cNvPr>
          <p:cNvSpPr>
            <a:spLocks noGrp="1"/>
          </p:cNvSpPr>
          <p:nvPr>
            <p:ph type="sldNum" sz="quarter" idx="7"/>
          </p:nvPr>
        </p:nvSpPr>
        <p:spPr/>
        <p:txBody>
          <a:bodyPr/>
          <a:lstStyle/>
          <a:p>
            <a:fld id="{B6F15528-21DE-4FAA-801E-634DDDAF4B2B}" type="slidenum">
              <a:rPr lang="en-US" smtClean="0"/>
              <a:pPr/>
              <a:t>70</a:t>
            </a:fld>
            <a:endParaRPr lang="en-US" dirty="0"/>
          </a:p>
        </p:txBody>
      </p:sp>
      <p:sp>
        <p:nvSpPr>
          <p:cNvPr id="3" name="Content Placeholder 2">
            <a:extLst>
              <a:ext uri="{FF2B5EF4-FFF2-40B4-BE49-F238E27FC236}">
                <a16:creationId xmlns:a16="http://schemas.microsoft.com/office/drawing/2014/main" id="{70868FCC-3005-4B12-84FD-C61CEAD46E28}"/>
              </a:ext>
            </a:extLst>
          </p:cNvPr>
          <p:cNvSpPr>
            <a:spLocks noGrp="1"/>
          </p:cNvSpPr>
          <p:nvPr>
            <p:ph sz="quarter" idx="14"/>
          </p:nvPr>
        </p:nvSpPr>
        <p:spPr/>
        <p:txBody>
          <a:bodyPr>
            <a:normAutofit/>
          </a:bodyPr>
          <a:lstStyle/>
          <a:p>
            <a:r>
              <a:rPr lang="en-US" sz="2800" b="1" dirty="0"/>
              <a:t>Notetaker</a:t>
            </a:r>
            <a:r>
              <a:rPr lang="en-US" sz="2800" dirty="0"/>
              <a:t>: Write the group’s recommendations in the workbook.</a:t>
            </a:r>
          </a:p>
          <a:p>
            <a:r>
              <a:rPr lang="en-US" sz="2800" b="1" dirty="0"/>
              <a:t>Reporter</a:t>
            </a:r>
            <a:r>
              <a:rPr lang="en-US" sz="2800" dirty="0"/>
              <a:t>: Share recommendations from the group during share-out.</a:t>
            </a:r>
          </a:p>
        </p:txBody>
      </p:sp>
    </p:spTree>
    <p:extLst>
      <p:ext uri="{BB962C8B-B14F-4D97-AF65-F5344CB8AC3E}">
        <p14:creationId xmlns:p14="http://schemas.microsoft.com/office/powerpoint/2010/main" val="28234579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455B46-EDDE-4759-B090-B1A2CE059295}"/>
              </a:ext>
            </a:extLst>
          </p:cNvPr>
          <p:cNvSpPr>
            <a:spLocks noGrp="1"/>
          </p:cNvSpPr>
          <p:nvPr>
            <p:ph type="title"/>
          </p:nvPr>
        </p:nvSpPr>
        <p:spPr/>
        <p:txBody>
          <a:bodyPr/>
          <a:lstStyle/>
          <a:p>
            <a:r>
              <a:rPr lang="en-US" dirty="0"/>
              <a:t>Recommendations Share-Out</a:t>
            </a:r>
          </a:p>
        </p:txBody>
      </p:sp>
      <p:sp>
        <p:nvSpPr>
          <p:cNvPr id="4" name="Slide Number Placeholder 3">
            <a:extLst>
              <a:ext uri="{FF2B5EF4-FFF2-40B4-BE49-F238E27FC236}">
                <a16:creationId xmlns:a16="http://schemas.microsoft.com/office/drawing/2014/main" id="{65C299D2-3152-4997-B288-6FAD20F6A3D2}"/>
              </a:ext>
            </a:extLst>
          </p:cNvPr>
          <p:cNvSpPr>
            <a:spLocks noGrp="1"/>
          </p:cNvSpPr>
          <p:nvPr>
            <p:ph type="sldNum" sz="quarter" idx="7"/>
          </p:nvPr>
        </p:nvSpPr>
        <p:spPr/>
        <p:txBody>
          <a:bodyPr/>
          <a:lstStyle/>
          <a:p>
            <a:fld id="{B6F15528-21DE-4FAA-801E-634DDDAF4B2B}" type="slidenum">
              <a:rPr lang="en-US" smtClean="0"/>
              <a:pPr/>
              <a:t>71</a:t>
            </a:fld>
            <a:endParaRPr lang="en-US" dirty="0"/>
          </a:p>
        </p:txBody>
      </p:sp>
      <p:sp>
        <p:nvSpPr>
          <p:cNvPr id="6" name="Content Placeholder 5">
            <a:extLst>
              <a:ext uri="{FF2B5EF4-FFF2-40B4-BE49-F238E27FC236}">
                <a16:creationId xmlns:a16="http://schemas.microsoft.com/office/drawing/2014/main" id="{1E8CF101-2B8F-418E-97E4-CA0523D3D8C7}"/>
              </a:ext>
            </a:extLst>
          </p:cNvPr>
          <p:cNvSpPr>
            <a:spLocks noGrp="1"/>
          </p:cNvSpPr>
          <p:nvPr>
            <p:ph sz="quarter" idx="14"/>
          </p:nvPr>
        </p:nvSpPr>
        <p:spPr/>
        <p:txBody>
          <a:bodyPr>
            <a:normAutofit/>
          </a:bodyPr>
          <a:lstStyle/>
          <a:p>
            <a:r>
              <a:rPr lang="en-US" sz="2800" dirty="0"/>
              <a:t>Share one of your group’s recommendations and corresponding data interpretations.</a:t>
            </a:r>
          </a:p>
          <a:p>
            <a:r>
              <a:rPr lang="en-US" sz="2800" dirty="0"/>
              <a:t>Are there any recommendations others would add?</a:t>
            </a:r>
          </a:p>
        </p:txBody>
      </p:sp>
    </p:spTree>
    <p:extLst>
      <p:ext uri="{BB962C8B-B14F-4D97-AF65-F5344CB8AC3E}">
        <p14:creationId xmlns:p14="http://schemas.microsoft.com/office/powerpoint/2010/main" val="2525419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9044-C326-415A-8DE6-922341A1609A}"/>
              </a:ext>
            </a:extLst>
          </p:cNvPr>
          <p:cNvSpPr>
            <a:spLocks noGrp="1"/>
          </p:cNvSpPr>
          <p:nvPr>
            <p:ph type="title"/>
          </p:nvPr>
        </p:nvSpPr>
        <p:spPr/>
        <p:txBody>
          <a:bodyPr/>
          <a:lstStyle/>
          <a:p>
            <a:r>
              <a:rPr lang="en-US" dirty="0"/>
              <a:t>References for Methodology</a:t>
            </a:r>
          </a:p>
        </p:txBody>
      </p:sp>
      <p:sp>
        <p:nvSpPr>
          <p:cNvPr id="4" name="Content Placeholder 3">
            <a:extLst>
              <a:ext uri="{FF2B5EF4-FFF2-40B4-BE49-F238E27FC236}">
                <a16:creationId xmlns:a16="http://schemas.microsoft.com/office/drawing/2014/main" id="{4D7BD398-0CA3-45C4-BBA8-CC032357C019}"/>
              </a:ext>
            </a:extLst>
          </p:cNvPr>
          <p:cNvSpPr>
            <a:spLocks noGrp="1"/>
          </p:cNvSpPr>
          <p:nvPr>
            <p:ph sz="quarter" idx="14"/>
          </p:nvPr>
        </p:nvSpPr>
        <p:spPr/>
        <p:txBody>
          <a:bodyPr>
            <a:normAutofit/>
          </a:bodyPr>
          <a:lstStyle/>
          <a:p>
            <a:pPr marL="520700" indent="-520700">
              <a:buNone/>
            </a:pPr>
            <a:r>
              <a:rPr lang="en-US" sz="1800" dirty="0"/>
              <a:t>Dreier, P., Mollenkopf, J., &amp; Swanstrom, T. (2014). </a:t>
            </a:r>
            <a:r>
              <a:rPr lang="en-US" sz="1800" i="1" dirty="0"/>
              <a:t>Place matters. Metropolitics for twenty-first century</a:t>
            </a:r>
            <a:r>
              <a:rPr lang="en-US" sz="1800" dirty="0"/>
              <a:t>. University Press of Kansas.</a:t>
            </a:r>
          </a:p>
          <a:p>
            <a:pPr marL="520700" indent="-520700">
              <a:buNone/>
            </a:pPr>
            <a:r>
              <a:rPr lang="en-US" sz="1800" dirty="0"/>
              <a:t>Orfield, M. (2011). </a:t>
            </a:r>
            <a:r>
              <a:rPr lang="en-US" sz="1800" i="1" dirty="0"/>
              <a:t>American metropolitics: The new suburban reality</a:t>
            </a:r>
            <a:r>
              <a:rPr lang="en-US" sz="1800" dirty="0"/>
              <a:t>. Brookings Institution Press.</a:t>
            </a:r>
          </a:p>
          <a:p>
            <a:pPr marL="520700" indent="-520700">
              <a:buNone/>
            </a:pPr>
            <a:r>
              <a:rPr lang="en-US" sz="1800" dirty="0"/>
              <a:t>Sampson, R. (2012). </a:t>
            </a:r>
            <a:r>
              <a:rPr lang="en-US" sz="1800" i="1" dirty="0"/>
              <a:t>Great American city: Chicago and the enduring neighborhood effect</a:t>
            </a:r>
            <a:r>
              <a:rPr lang="en-US" sz="1800" dirty="0"/>
              <a:t>. University of Chicago Press.</a:t>
            </a:r>
          </a:p>
          <a:p>
            <a:pPr marL="520700" indent="-520700">
              <a:buNone/>
            </a:pPr>
            <a:r>
              <a:rPr lang="en-US" sz="1800" dirty="0"/>
              <a:t>Sharkey, P. (2013). </a:t>
            </a:r>
            <a:r>
              <a:rPr lang="en-US" sz="1800" i="1" dirty="0"/>
              <a:t>Stuck in place: Urban neighborhoods and the end of progress toward racial equality. </a:t>
            </a:r>
            <a:r>
              <a:rPr lang="en-US" sz="1800" dirty="0"/>
              <a:t>The University of Chicago Press.</a:t>
            </a:r>
          </a:p>
          <a:p>
            <a:pPr marL="520700" indent="-520700">
              <a:buNone/>
            </a:pPr>
            <a:endParaRPr lang="en-US" sz="1800" dirty="0"/>
          </a:p>
          <a:p>
            <a:pPr marL="0" indent="0">
              <a:buNone/>
            </a:pPr>
            <a:endParaRPr lang="en-US" sz="1800" dirty="0"/>
          </a:p>
        </p:txBody>
      </p:sp>
      <p:sp>
        <p:nvSpPr>
          <p:cNvPr id="3" name="Slide Number Placeholder 2">
            <a:extLst>
              <a:ext uri="{FF2B5EF4-FFF2-40B4-BE49-F238E27FC236}">
                <a16:creationId xmlns:a16="http://schemas.microsoft.com/office/drawing/2014/main" id="{305AF390-B9C0-470E-B38B-6A6E8E6B06B8}"/>
              </a:ext>
            </a:extLst>
          </p:cNvPr>
          <p:cNvSpPr>
            <a:spLocks noGrp="1"/>
          </p:cNvSpPr>
          <p:nvPr>
            <p:ph type="sldNum" sz="quarter" idx="7"/>
          </p:nvPr>
        </p:nvSpPr>
        <p:spPr/>
        <p:txBody>
          <a:bodyPr/>
          <a:lstStyle/>
          <a:p>
            <a:fld id="{B6F15528-21DE-4FAA-801E-634DDDAF4B2B}" type="slidenum">
              <a:rPr lang="en-US" smtClean="0"/>
              <a:pPr/>
              <a:t>72</a:t>
            </a:fld>
            <a:endParaRPr lang="en-US" dirty="0"/>
          </a:p>
        </p:txBody>
      </p:sp>
    </p:spTree>
    <p:extLst>
      <p:ext uri="{BB962C8B-B14F-4D97-AF65-F5344CB8AC3E}">
        <p14:creationId xmlns:p14="http://schemas.microsoft.com/office/powerpoint/2010/main" val="16023892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050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B0C9C3-BAA3-4B49-AD12-723877F0C67E}"/>
              </a:ext>
            </a:extLst>
          </p:cNvPr>
          <p:cNvSpPr>
            <a:spLocks noGrp="1"/>
          </p:cNvSpPr>
          <p:nvPr>
            <p:ph type="title"/>
          </p:nvPr>
        </p:nvSpPr>
        <p:spPr/>
        <p:txBody>
          <a:bodyPr/>
          <a:lstStyle/>
          <a:p>
            <a:r>
              <a:rPr lang="en-US" dirty="0">
                <a:latin typeface="Calibri"/>
                <a:cs typeface="Calibri"/>
              </a:rPr>
              <a:t>Module 3: </a:t>
            </a:r>
            <a:br>
              <a:rPr lang="en-US" dirty="0">
                <a:latin typeface="Calibri"/>
                <a:cs typeface="Calibri"/>
              </a:rPr>
            </a:br>
            <a:r>
              <a:rPr lang="en-US" dirty="0">
                <a:latin typeface="Calibri"/>
                <a:cs typeface="Calibri"/>
              </a:rPr>
              <a:t>Root Cause Analysis</a:t>
            </a:r>
            <a:endParaRPr lang="en-US" dirty="0"/>
          </a:p>
        </p:txBody>
      </p:sp>
      <p:sp>
        <p:nvSpPr>
          <p:cNvPr id="2" name="Slide Number Placeholder 1">
            <a:extLst>
              <a:ext uri="{FF2B5EF4-FFF2-40B4-BE49-F238E27FC236}">
                <a16:creationId xmlns:a16="http://schemas.microsoft.com/office/drawing/2014/main" id="{0A6402CC-9F64-4B84-BBC3-1A32F97264E8}"/>
              </a:ext>
            </a:extLst>
          </p:cNvPr>
          <p:cNvSpPr>
            <a:spLocks noGrp="1"/>
          </p:cNvSpPr>
          <p:nvPr>
            <p:ph type="sldNum" sz="quarter" idx="7"/>
          </p:nvPr>
        </p:nvSpPr>
        <p:spPr/>
        <p:txBody>
          <a:bodyPr/>
          <a:lstStyle/>
          <a:p>
            <a:fld id="{B6F15528-21DE-4FAA-801E-634DDDAF4B2B}" type="slidenum">
              <a:rPr lang="en-US" smtClean="0"/>
              <a:pPr/>
              <a:t>74</a:t>
            </a:fld>
            <a:endParaRPr lang="en-US" dirty="0"/>
          </a:p>
        </p:txBody>
      </p:sp>
    </p:spTree>
    <p:extLst>
      <p:ext uri="{BB962C8B-B14F-4D97-AF65-F5344CB8AC3E}">
        <p14:creationId xmlns:p14="http://schemas.microsoft.com/office/powerpoint/2010/main" val="888302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1BBB45-4F01-467B-986D-4BDCDA33B1D6}"/>
              </a:ext>
            </a:extLst>
          </p:cNvPr>
          <p:cNvSpPr>
            <a:spLocks noGrp="1"/>
          </p:cNvSpPr>
          <p:nvPr>
            <p:ph type="body" idx="1"/>
          </p:nvPr>
        </p:nvSpPr>
        <p:spPr>
          <a:xfrm>
            <a:off x="480152" y="4093682"/>
            <a:ext cx="4307742" cy="825499"/>
          </a:xfrm>
        </p:spPr>
        <p:txBody>
          <a:bodyPr>
            <a:normAutofit/>
          </a:bodyPr>
          <a:lstStyle/>
          <a:p>
            <a:endParaRPr lang="en-US" dirty="0"/>
          </a:p>
        </p:txBody>
      </p:sp>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p:txBody>
          <a:bodyPr/>
          <a:lstStyle/>
          <a:p>
            <a:r>
              <a:rPr lang="en-US" dirty="0"/>
              <a:t>Welcome and Introductions</a:t>
            </a:r>
          </a:p>
        </p:txBody>
      </p:sp>
      <p:sp>
        <p:nvSpPr>
          <p:cNvPr id="4" name="Slide Number Placeholder 3"/>
          <p:cNvSpPr>
            <a:spLocks noGrp="1"/>
          </p:cNvSpPr>
          <p:nvPr>
            <p:ph type="sldNum" sz="quarter" idx="7"/>
          </p:nvPr>
        </p:nvSpPr>
        <p:spPr/>
        <p:txBody>
          <a:bodyPr/>
          <a:lstStyle/>
          <a:p>
            <a:fld id="{B6F15528-21DE-4FAA-801E-634DDDAF4B2B}" type="slidenum">
              <a:rPr lang="en-US" smtClean="0"/>
              <a:pPr/>
              <a:t>75</a:t>
            </a:fld>
            <a:endParaRPr lang="en-US" dirty="0"/>
          </a:p>
        </p:txBody>
      </p:sp>
    </p:spTree>
    <p:extLst>
      <p:ext uri="{BB962C8B-B14F-4D97-AF65-F5344CB8AC3E}">
        <p14:creationId xmlns:p14="http://schemas.microsoft.com/office/powerpoint/2010/main" val="2818618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CE197E-E4A7-4ACB-B086-DA8F008B7801}"/>
              </a:ext>
            </a:extLst>
          </p:cNvPr>
          <p:cNvSpPr>
            <a:spLocks noGrp="1"/>
          </p:cNvSpPr>
          <p:nvPr>
            <p:ph type="title"/>
          </p:nvPr>
        </p:nvSpPr>
        <p:spPr>
          <a:xfrm>
            <a:off x="1125855" y="2976358"/>
            <a:ext cx="2986648" cy="911565"/>
          </a:xfrm>
        </p:spPr>
        <p:txBody>
          <a:bodyPr/>
          <a:lstStyle/>
          <a:p>
            <a:r>
              <a:rPr lang="en-US" sz="3500" dirty="0"/>
              <a:t>Facilitators</a:t>
            </a:r>
          </a:p>
        </p:txBody>
      </p:sp>
      <p:sp>
        <p:nvSpPr>
          <p:cNvPr id="6" name="Content Placeholder 5">
            <a:extLst>
              <a:ext uri="{FF2B5EF4-FFF2-40B4-BE49-F238E27FC236}">
                <a16:creationId xmlns:a16="http://schemas.microsoft.com/office/drawing/2014/main" id="{5F13624B-C754-44F8-BFB3-AA03417274BD}"/>
              </a:ext>
            </a:extLst>
          </p:cNvPr>
          <p:cNvSpPr>
            <a:spLocks noGrp="1"/>
          </p:cNvSpPr>
          <p:nvPr>
            <p:ph sz="quarter" idx="13"/>
          </p:nvPr>
        </p:nvSpPr>
        <p:spPr>
          <a:xfrm>
            <a:off x="6010226" y="3217544"/>
            <a:ext cx="5340081" cy="2228649"/>
          </a:xfrm>
        </p:spPr>
        <p:txBody>
          <a:bodyPr/>
          <a:lstStyle/>
          <a:p>
            <a:r>
              <a:rPr lang="en-US" dirty="0"/>
              <a:t>[Insert name(s) of facilitator(s)]</a:t>
            </a:r>
          </a:p>
        </p:txBody>
      </p:sp>
      <p:sp>
        <p:nvSpPr>
          <p:cNvPr id="4" name="Slide Number Placeholder 3">
            <a:extLst>
              <a:ext uri="{FF2B5EF4-FFF2-40B4-BE49-F238E27FC236}">
                <a16:creationId xmlns:a16="http://schemas.microsoft.com/office/drawing/2014/main" id="{75A9DE8F-1D9F-42FA-91BB-70CC74DCA641}"/>
              </a:ext>
            </a:extLst>
          </p:cNvPr>
          <p:cNvSpPr>
            <a:spLocks noGrp="1"/>
          </p:cNvSpPr>
          <p:nvPr>
            <p:ph type="sldNum" sz="quarter" idx="7"/>
          </p:nvPr>
        </p:nvSpPr>
        <p:spPr/>
        <p:txBody>
          <a:bodyPr/>
          <a:lstStyle/>
          <a:p>
            <a:fld id="{B6F15528-21DE-4FAA-801E-634DDDAF4B2B}" type="slidenum">
              <a:rPr lang="en-US" smtClean="0"/>
              <a:pPr/>
              <a:t>76</a:t>
            </a:fld>
            <a:endParaRPr lang="en-US" dirty="0"/>
          </a:p>
        </p:txBody>
      </p:sp>
    </p:spTree>
    <p:extLst>
      <p:ext uri="{BB962C8B-B14F-4D97-AF65-F5344CB8AC3E}">
        <p14:creationId xmlns:p14="http://schemas.microsoft.com/office/powerpoint/2010/main" val="10942654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2BA-01EA-4EDE-A1BF-1318570EED8F}"/>
              </a:ext>
            </a:extLst>
          </p:cNvPr>
          <p:cNvSpPr>
            <a:spLocks noGrp="1"/>
          </p:cNvSpPr>
          <p:nvPr>
            <p:ph type="title"/>
          </p:nvPr>
        </p:nvSpPr>
        <p:spPr/>
        <p:txBody>
          <a:bodyPr/>
          <a:lstStyle/>
          <a:p>
            <a:r>
              <a:rPr lang="en-US" dirty="0">
                <a:solidFill>
                  <a:srgbClr val="356DA2"/>
                </a:solidFill>
                <a:latin typeface="Cambria"/>
                <a:ea typeface="Cambria"/>
              </a:rPr>
              <a:t>Today’s Objectives</a:t>
            </a:r>
          </a:p>
        </p:txBody>
      </p:sp>
      <p:sp>
        <p:nvSpPr>
          <p:cNvPr id="4" name="Slide Number Placeholder 3">
            <a:extLst>
              <a:ext uri="{FF2B5EF4-FFF2-40B4-BE49-F238E27FC236}">
                <a16:creationId xmlns:a16="http://schemas.microsoft.com/office/drawing/2014/main" id="{7DFB5FB9-3A37-461E-9EDF-3F38D8D8EA96}"/>
              </a:ext>
            </a:extLst>
          </p:cNvPr>
          <p:cNvSpPr>
            <a:spLocks noGrp="1"/>
          </p:cNvSpPr>
          <p:nvPr>
            <p:ph type="sldNum" sz="quarter" idx="7"/>
          </p:nvPr>
        </p:nvSpPr>
        <p:spPr/>
        <p:txBody>
          <a:bodyPr/>
          <a:lstStyle/>
          <a:p>
            <a:fld id="{B6F15528-21DE-4FAA-801E-634DDDAF4B2B}" type="slidenum">
              <a:rPr lang="en-US" smtClean="0"/>
              <a:pPr/>
              <a:t>77</a:t>
            </a:fld>
            <a:endParaRPr lang="en-US" dirty="0"/>
          </a:p>
        </p:txBody>
      </p:sp>
      <p:sp>
        <p:nvSpPr>
          <p:cNvPr id="6" name="Content Placeholder 5">
            <a:extLst>
              <a:ext uri="{FF2B5EF4-FFF2-40B4-BE49-F238E27FC236}">
                <a16:creationId xmlns:a16="http://schemas.microsoft.com/office/drawing/2014/main" id="{135C91D6-6950-4E39-AA62-4138C0C95B64}"/>
              </a:ext>
            </a:extLst>
          </p:cNvPr>
          <p:cNvSpPr>
            <a:spLocks noGrp="1"/>
          </p:cNvSpPr>
          <p:nvPr>
            <p:ph sz="quarter" idx="14"/>
          </p:nvPr>
        </p:nvSpPr>
        <p:spPr>
          <a:xfrm>
            <a:off x="4880885" y="1527605"/>
            <a:ext cx="6742364" cy="4053092"/>
          </a:xfrm>
        </p:spPr>
        <p:txBody>
          <a:bodyPr vert="horz" lIns="0" tIns="0" rIns="0" bIns="0" rtlCol="0" anchor="t">
            <a:normAutofit/>
          </a:bodyPr>
          <a:lstStyle/>
          <a:p>
            <a:pPr marL="347345" lvl="0" indent="-347345"/>
            <a:r>
              <a:rPr lang="en-US" dirty="0"/>
              <a:t>Identify barriers and challenges to addressing educator shortages and diversifying the workforce.</a:t>
            </a:r>
            <a:endParaRPr lang="en-US" dirty="0">
              <a:ea typeface="Calibri" panose="020F0502020204030204" pitchFamily="34" charset="0"/>
            </a:endParaRPr>
          </a:p>
          <a:p>
            <a:pPr marL="347345" indent="-347345"/>
            <a:r>
              <a:rPr lang="en-US" dirty="0"/>
              <a:t>Categorize barriers and challenges to inform planning and next steps (e.g., developing action plans that will address educator shortages and diversify the workforce).</a:t>
            </a:r>
          </a:p>
          <a:p>
            <a:pPr marL="347345" indent="-347345"/>
            <a:r>
              <a:rPr lang="en-US" dirty="0">
                <a:latin typeface="Calibri"/>
                <a:ea typeface="Calibri"/>
                <a:cs typeface="Calibri"/>
              </a:rPr>
              <a:t>Identify root causes of educator shortages and diversity gaps.</a:t>
            </a:r>
          </a:p>
        </p:txBody>
      </p:sp>
    </p:spTree>
    <p:extLst>
      <p:ext uri="{BB962C8B-B14F-4D97-AF65-F5344CB8AC3E}">
        <p14:creationId xmlns:p14="http://schemas.microsoft.com/office/powerpoint/2010/main" val="28502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D6B2-488F-4FE0-9F31-236F54052C55}"/>
              </a:ext>
            </a:extLst>
          </p:cNvPr>
          <p:cNvSpPr>
            <a:spLocks noGrp="1"/>
          </p:cNvSpPr>
          <p:nvPr>
            <p:ph type="title"/>
          </p:nvPr>
        </p:nvSpPr>
        <p:spPr/>
        <p:txBody>
          <a:bodyPr anchor="ctr">
            <a:normAutofit/>
          </a:bodyPr>
          <a:lstStyle/>
          <a:p>
            <a:r>
              <a:rPr lang="en-US" dirty="0"/>
              <a:t>Norms for Discussion</a:t>
            </a:r>
          </a:p>
        </p:txBody>
      </p:sp>
      <p:graphicFrame>
        <p:nvGraphicFramePr>
          <p:cNvPr id="6" name="Content Placeholder 2">
            <a:extLst>
              <a:ext uri="{FF2B5EF4-FFF2-40B4-BE49-F238E27FC236}">
                <a16:creationId xmlns:a16="http://schemas.microsoft.com/office/drawing/2014/main" id="{93DFAB19-614D-4882-82B6-77DC2806A0CF}"/>
              </a:ext>
              <a:ext uri="{C183D7F6-B498-43B3-948B-1728B52AA6E4}">
                <adec:decorative xmlns:adec="http://schemas.microsoft.com/office/drawing/2017/decorative" val="1"/>
              </a:ext>
            </a:extLst>
          </p:cNvPr>
          <p:cNvGraphicFramePr>
            <a:graphicFrameLocks noGrp="1"/>
          </p:cNvGraphicFramePr>
          <p:nvPr>
            <p:ph sz="quarter" idx="14"/>
          </p:nvPr>
        </p:nvGraphicFramePr>
        <p:xfrm>
          <a:off x="868045" y="1527175"/>
          <a:ext cx="1003617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39DF57-FB41-41D3-98CE-B5843B532263}"/>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78</a:t>
            </a:fld>
            <a:endParaRPr lang="en-US" dirty="0"/>
          </a:p>
        </p:txBody>
      </p:sp>
    </p:spTree>
    <p:extLst>
      <p:ext uri="{BB962C8B-B14F-4D97-AF65-F5344CB8AC3E}">
        <p14:creationId xmlns:p14="http://schemas.microsoft.com/office/powerpoint/2010/main" val="39974640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5375-8D4C-1609-41BC-933486FF1A59}"/>
              </a:ext>
            </a:extLst>
          </p:cNvPr>
          <p:cNvSpPr>
            <a:spLocks noGrp="1"/>
          </p:cNvSpPr>
          <p:nvPr>
            <p:ph type="title"/>
          </p:nvPr>
        </p:nvSpPr>
        <p:spPr/>
        <p:txBody>
          <a:bodyPr anchor="ctr">
            <a:normAutofit fontScale="90000"/>
          </a:bodyPr>
          <a:lstStyle/>
          <a:p>
            <a:r>
              <a:rPr lang="en-US" dirty="0"/>
              <a:t>Strengthening the Colorado Educator Workforce Pipeline Modules</a:t>
            </a:r>
          </a:p>
        </p:txBody>
      </p:sp>
      <p:sp>
        <p:nvSpPr>
          <p:cNvPr id="4" name="Slide Number Placeholder 3">
            <a:extLst>
              <a:ext uri="{FF2B5EF4-FFF2-40B4-BE49-F238E27FC236}">
                <a16:creationId xmlns:a16="http://schemas.microsoft.com/office/drawing/2014/main" id="{6BB6EDA9-85EC-CB96-FC97-35DA3956F502}"/>
              </a:ext>
            </a:extLst>
          </p:cNvPr>
          <p:cNvSpPr>
            <a:spLocks noGrp="1"/>
          </p:cNvSpPr>
          <p:nvPr>
            <p:ph type="sldNum" sz="quarter" idx="7"/>
          </p:nvPr>
        </p:nvSpPr>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79</a:t>
            </a:fld>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aphicFrame>
        <p:nvGraphicFramePr>
          <p:cNvPr id="7" name="Content Placeholder 2" descr="Module 1: Landscape Analysis; Module 2: Data Analysis; Module 3: Root Cause Analysis; Module 4: Select Strategies; Module 5: Action Planning">
            <a:extLst>
              <a:ext uri="{FF2B5EF4-FFF2-40B4-BE49-F238E27FC236}">
                <a16:creationId xmlns:a16="http://schemas.microsoft.com/office/drawing/2014/main" id="{2DB1FEAD-C5E0-4012-B3CD-D6F44805C921}"/>
              </a:ext>
            </a:extLst>
          </p:cNvPr>
          <p:cNvGraphicFramePr>
            <a:graphicFrameLocks/>
          </p:cNvGraphicFramePr>
          <p:nvPr>
            <p:extLst>
              <p:ext uri="{D42A27DB-BD31-4B8C-83A1-F6EECF244321}">
                <p14:modId xmlns:p14="http://schemas.microsoft.com/office/powerpoint/2010/main" val="3924215256"/>
              </p:ext>
            </p:extLst>
          </p:nvPr>
        </p:nvGraphicFramePr>
        <p:xfrm>
          <a:off x="1469355" y="1527175"/>
          <a:ext cx="7596792"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B8D232DE-D5CB-4D3D-B82D-CFE370DF29FD}"/>
              </a:ext>
              <a:ext uri="{C183D7F6-B498-43B3-948B-1728B52AA6E4}">
                <adec:decorative xmlns:adec="http://schemas.microsoft.com/office/drawing/2017/decorative" val="1"/>
              </a:ext>
            </a:extLst>
          </p:cNvPr>
          <p:cNvSpPr/>
          <p:nvPr/>
        </p:nvSpPr>
        <p:spPr>
          <a:xfrm>
            <a:off x="630794" y="3346429"/>
            <a:ext cx="687919" cy="4129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11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F110-B5FF-4042-ACF9-C7925485996C}"/>
              </a:ext>
            </a:extLst>
          </p:cNvPr>
          <p:cNvSpPr>
            <a:spLocks noGrp="1"/>
          </p:cNvSpPr>
          <p:nvPr>
            <p:ph type="title"/>
          </p:nvPr>
        </p:nvSpPr>
        <p:spPr>
          <a:xfrm>
            <a:off x="480152" y="603169"/>
            <a:ext cx="10035447" cy="492443"/>
          </a:xfrm>
        </p:spPr>
        <p:txBody>
          <a:bodyPr anchor="ctr">
            <a:normAutofit/>
          </a:bodyPr>
          <a:lstStyle/>
          <a:p>
            <a:r>
              <a:rPr lang="en-US" dirty="0"/>
              <a:t>Session Materials</a:t>
            </a:r>
          </a:p>
        </p:txBody>
      </p:sp>
      <p:sp>
        <p:nvSpPr>
          <p:cNvPr id="4" name="Slide Number Placeholder 3">
            <a:extLst>
              <a:ext uri="{FF2B5EF4-FFF2-40B4-BE49-F238E27FC236}">
                <a16:creationId xmlns:a16="http://schemas.microsoft.com/office/drawing/2014/main" id="{B79B8CDC-F982-45D4-BF1A-C14AB52CC8B5}"/>
              </a:ext>
            </a:extLst>
          </p:cNvPr>
          <p:cNvSpPr>
            <a:spLocks noGrp="1"/>
          </p:cNvSpPr>
          <p:nvPr>
            <p:ph type="sldNum" sz="quarter" idx="7"/>
          </p:nvPr>
        </p:nvSpPr>
        <p:spPr>
          <a:xfrm>
            <a:off x="10980260" y="6172200"/>
            <a:ext cx="906940" cy="276999"/>
          </a:xfrm>
        </p:spPr>
        <p:txBody>
          <a:bodyPr anchor="b">
            <a:normAutofit/>
          </a:bodyPr>
          <a:lstStyle/>
          <a:p>
            <a:pPr>
              <a:spcAft>
                <a:spcPts val="600"/>
              </a:spcAft>
            </a:pPr>
            <a:fld id="{B6F15528-21DE-4FAA-801E-634DDDAF4B2B}" type="slidenum">
              <a:rPr lang="en-US" smtClean="0"/>
              <a:pPr>
                <a:spcAft>
                  <a:spcPts val="600"/>
                </a:spcAft>
              </a:pPr>
              <a:t>8</a:t>
            </a:fld>
            <a:endParaRPr lang="en-US" dirty="0"/>
          </a:p>
        </p:txBody>
      </p:sp>
      <p:pic>
        <p:nvPicPr>
          <p:cNvPr id="3" name="Picture 2" descr="screenshot of appendix A">
            <a:extLst>
              <a:ext uri="{FF2B5EF4-FFF2-40B4-BE49-F238E27FC236}">
                <a16:creationId xmlns:a16="http://schemas.microsoft.com/office/drawing/2014/main" id="{8A5CC741-75E4-43D1-B322-5D4E06240F91}"/>
              </a:ext>
            </a:extLst>
          </p:cNvPr>
          <p:cNvPicPr>
            <a:picLocks noChangeAspect="1"/>
          </p:cNvPicPr>
          <p:nvPr/>
        </p:nvPicPr>
        <p:blipFill rotWithShape="1">
          <a:blip r:embed="rId3"/>
          <a:srcRect l="4327" t="7692" r="4252"/>
          <a:stretch/>
        </p:blipFill>
        <p:spPr>
          <a:xfrm>
            <a:off x="2628900" y="1143000"/>
            <a:ext cx="6934200" cy="4572000"/>
          </a:xfrm>
          <a:prstGeom prst="rect">
            <a:avLst/>
          </a:prstGeom>
          <a:ln>
            <a:solidFill>
              <a:schemeClr val="bg1">
                <a:lumMod val="85000"/>
              </a:schemeClr>
            </a:solidFill>
          </a:ln>
        </p:spPr>
      </p:pic>
    </p:spTree>
    <p:extLst>
      <p:ext uri="{BB962C8B-B14F-4D97-AF65-F5344CB8AC3E}">
        <p14:creationId xmlns:p14="http://schemas.microsoft.com/office/powerpoint/2010/main" val="38305603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F110-B5FF-4042-ACF9-C7925485996C}"/>
              </a:ext>
            </a:extLst>
          </p:cNvPr>
          <p:cNvSpPr>
            <a:spLocks noGrp="1"/>
          </p:cNvSpPr>
          <p:nvPr>
            <p:ph type="title"/>
          </p:nvPr>
        </p:nvSpPr>
        <p:spPr/>
        <p:txBody>
          <a:bodyPr/>
          <a:lstStyle/>
          <a:p>
            <a:r>
              <a:rPr lang="en-US" dirty="0"/>
              <a:t>Session Materials</a:t>
            </a:r>
          </a:p>
        </p:txBody>
      </p:sp>
      <p:sp>
        <p:nvSpPr>
          <p:cNvPr id="4" name="Slide Number Placeholder 3">
            <a:extLst>
              <a:ext uri="{FF2B5EF4-FFF2-40B4-BE49-F238E27FC236}">
                <a16:creationId xmlns:a16="http://schemas.microsoft.com/office/drawing/2014/main" id="{B79B8CDC-F982-45D4-BF1A-C14AB52CC8B5}"/>
              </a:ext>
            </a:extLst>
          </p:cNvPr>
          <p:cNvSpPr>
            <a:spLocks noGrp="1"/>
          </p:cNvSpPr>
          <p:nvPr>
            <p:ph type="sldNum" sz="quarter" idx="7"/>
          </p:nvPr>
        </p:nvSpPr>
        <p:spPr/>
        <p:txBody>
          <a:bodyPr/>
          <a:lstStyle/>
          <a:p>
            <a:fld id="{B6F15528-21DE-4FAA-801E-634DDDAF4B2B}" type="slidenum">
              <a:rPr lang="en-US" smtClean="0"/>
              <a:pPr/>
              <a:t>80</a:t>
            </a:fld>
            <a:endParaRPr lang="en-US" dirty="0"/>
          </a:p>
        </p:txBody>
      </p:sp>
      <p:pic>
        <p:nvPicPr>
          <p:cNvPr id="6" name="Picture 5" descr="Screenshot of Analysis and Action Planning Facilitation Guide document cover">
            <a:extLst>
              <a:ext uri="{FF2B5EF4-FFF2-40B4-BE49-F238E27FC236}">
                <a16:creationId xmlns:a16="http://schemas.microsoft.com/office/drawing/2014/main" id="{30DCA681-98F1-49C2-A45C-14145E105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01" y="1212924"/>
            <a:ext cx="3426922" cy="4432152"/>
          </a:xfrm>
          <a:prstGeom prst="rect">
            <a:avLst/>
          </a:prstGeom>
        </p:spPr>
      </p:pic>
      <p:pic>
        <p:nvPicPr>
          <p:cNvPr id="7" name="Picture 6" descr="A screenshot of a data analysis workbook&#10;&#10;Description automatically generated">
            <a:extLst>
              <a:ext uri="{FF2B5EF4-FFF2-40B4-BE49-F238E27FC236}">
                <a16:creationId xmlns:a16="http://schemas.microsoft.com/office/drawing/2014/main" id="{326CD151-232D-C91E-52D9-C95F027A57B8}"/>
              </a:ext>
            </a:extLst>
          </p:cNvPr>
          <p:cNvPicPr>
            <a:picLocks noChangeAspect="1"/>
          </p:cNvPicPr>
          <p:nvPr/>
        </p:nvPicPr>
        <p:blipFill>
          <a:blip r:embed="rId4"/>
          <a:stretch>
            <a:fillRect/>
          </a:stretch>
        </p:blipFill>
        <p:spPr>
          <a:xfrm>
            <a:off x="5780779" y="601210"/>
            <a:ext cx="5649855" cy="3963799"/>
          </a:xfrm>
          <a:prstGeom prst="rect">
            <a:avLst/>
          </a:prstGeom>
          <a:ln>
            <a:solidFill>
              <a:schemeClr val="bg1">
                <a:lumMod val="95000"/>
              </a:schemeClr>
            </a:solidFill>
          </a:ln>
        </p:spPr>
      </p:pic>
      <p:pic>
        <p:nvPicPr>
          <p:cNvPr id="3" name="Picture 2" descr="A screenshot of a computer&#10;&#10;Description automatically generated">
            <a:extLst>
              <a:ext uri="{FF2B5EF4-FFF2-40B4-BE49-F238E27FC236}">
                <a16:creationId xmlns:a16="http://schemas.microsoft.com/office/drawing/2014/main" id="{1E254AB6-428E-1ADE-F133-70AF8DBFD098}"/>
              </a:ext>
            </a:extLst>
          </p:cNvPr>
          <p:cNvPicPr>
            <a:picLocks noChangeAspect="1"/>
          </p:cNvPicPr>
          <p:nvPr/>
        </p:nvPicPr>
        <p:blipFill>
          <a:blip r:embed="rId5"/>
          <a:stretch>
            <a:fillRect/>
          </a:stretch>
        </p:blipFill>
        <p:spPr>
          <a:xfrm>
            <a:off x="4699783" y="1894513"/>
            <a:ext cx="6050164" cy="3754073"/>
          </a:xfrm>
          <a:prstGeom prst="rect">
            <a:avLst/>
          </a:prstGeom>
          <a:ln>
            <a:solidFill>
              <a:schemeClr val="bg1">
                <a:lumMod val="95000"/>
              </a:schemeClr>
            </a:solidFill>
          </a:ln>
        </p:spPr>
      </p:pic>
    </p:spTree>
    <p:extLst>
      <p:ext uri="{BB962C8B-B14F-4D97-AF65-F5344CB8AC3E}">
        <p14:creationId xmlns:p14="http://schemas.microsoft.com/office/powerpoint/2010/main" val="576307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a:xfrm>
            <a:off x="480151" y="2334732"/>
            <a:ext cx="5840437" cy="2171700"/>
          </a:xfrm>
        </p:spPr>
        <p:txBody>
          <a:bodyPr/>
          <a:lstStyle/>
          <a:p>
            <a:r>
              <a:rPr lang="en-US" dirty="0"/>
              <a:t>Review Data Analysis</a:t>
            </a:r>
          </a:p>
        </p:txBody>
      </p:sp>
      <p:sp>
        <p:nvSpPr>
          <p:cNvPr id="4" name="Slide Number Placeholder 3"/>
          <p:cNvSpPr>
            <a:spLocks noGrp="1"/>
          </p:cNvSpPr>
          <p:nvPr>
            <p:ph type="sldNum" sz="quarter" idx="7"/>
          </p:nvPr>
        </p:nvSpPr>
        <p:spPr/>
        <p:txBody>
          <a:bodyPr/>
          <a:lstStyle/>
          <a:p>
            <a:fld id="{B6F15528-21DE-4FAA-801E-634DDDAF4B2B}" type="slidenum">
              <a:rPr lang="en-US" smtClean="0"/>
              <a:pPr/>
              <a:t>81</a:t>
            </a:fld>
            <a:endParaRPr lang="en-US" dirty="0"/>
          </a:p>
        </p:txBody>
      </p:sp>
    </p:spTree>
    <p:extLst>
      <p:ext uri="{BB962C8B-B14F-4D97-AF65-F5344CB8AC3E}">
        <p14:creationId xmlns:p14="http://schemas.microsoft.com/office/powerpoint/2010/main" val="31721294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8993CD-ABBA-4CF7-BBDF-6C7BE53F76E1}"/>
              </a:ext>
            </a:extLst>
          </p:cNvPr>
          <p:cNvSpPr>
            <a:spLocks noGrp="1"/>
          </p:cNvSpPr>
          <p:nvPr>
            <p:ph type="title"/>
          </p:nvPr>
        </p:nvSpPr>
        <p:spPr/>
        <p:txBody>
          <a:bodyPr/>
          <a:lstStyle/>
          <a:p>
            <a:r>
              <a:rPr lang="en-US" dirty="0"/>
              <a:t>Review Data</a:t>
            </a:r>
          </a:p>
        </p:txBody>
      </p:sp>
      <p:sp>
        <p:nvSpPr>
          <p:cNvPr id="4" name="Slide Number Placeholder 3">
            <a:extLst>
              <a:ext uri="{FF2B5EF4-FFF2-40B4-BE49-F238E27FC236}">
                <a16:creationId xmlns:a16="http://schemas.microsoft.com/office/drawing/2014/main" id="{382DB5FA-A37B-4395-914D-EA281AE56D33}"/>
              </a:ext>
            </a:extLst>
          </p:cNvPr>
          <p:cNvSpPr>
            <a:spLocks noGrp="1"/>
          </p:cNvSpPr>
          <p:nvPr>
            <p:ph type="sldNum" sz="quarter" idx="7"/>
          </p:nvPr>
        </p:nvSpPr>
        <p:spPr/>
        <p:txBody>
          <a:bodyPr/>
          <a:lstStyle/>
          <a:p>
            <a:fld id="{B6F15528-21DE-4FAA-801E-634DDDAF4B2B}" type="slidenum">
              <a:rPr lang="en-US" smtClean="0"/>
              <a:pPr/>
              <a:t>82</a:t>
            </a:fld>
            <a:endParaRPr lang="en-US" dirty="0"/>
          </a:p>
        </p:txBody>
      </p:sp>
      <p:sp>
        <p:nvSpPr>
          <p:cNvPr id="8" name="Content Placeholder 7">
            <a:extLst>
              <a:ext uri="{FF2B5EF4-FFF2-40B4-BE49-F238E27FC236}">
                <a16:creationId xmlns:a16="http://schemas.microsoft.com/office/drawing/2014/main" id="{39881192-3E32-4C4A-B8B4-222744EF9999}"/>
              </a:ext>
            </a:extLst>
          </p:cNvPr>
          <p:cNvSpPr>
            <a:spLocks noGrp="1"/>
          </p:cNvSpPr>
          <p:nvPr>
            <p:ph sz="quarter" idx="14"/>
          </p:nvPr>
        </p:nvSpPr>
        <p:spPr>
          <a:xfrm>
            <a:off x="479425" y="1527605"/>
            <a:ext cx="4380618" cy="4053092"/>
          </a:xfrm>
        </p:spPr>
        <p:txBody>
          <a:bodyPr>
            <a:normAutofit/>
          </a:bodyPr>
          <a:lstStyle/>
          <a:p>
            <a:r>
              <a:rPr lang="en-US" sz="3000" dirty="0"/>
              <a:t>Individually, review data analysis workbook.</a:t>
            </a:r>
          </a:p>
          <a:p>
            <a:r>
              <a:rPr lang="en-US" sz="3000" dirty="0"/>
              <a:t>With a partner, discuss interesting data findings or data interpretations.</a:t>
            </a:r>
          </a:p>
          <a:p>
            <a:r>
              <a:rPr lang="en-US" sz="3000" dirty="0"/>
              <a:t>Share out a reflection from the data analysis process.</a:t>
            </a:r>
          </a:p>
        </p:txBody>
      </p:sp>
    </p:spTree>
    <p:extLst>
      <p:ext uri="{BB962C8B-B14F-4D97-AF65-F5344CB8AC3E}">
        <p14:creationId xmlns:p14="http://schemas.microsoft.com/office/powerpoint/2010/main" val="1094162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a:xfrm>
            <a:off x="480151" y="2334732"/>
            <a:ext cx="5840437" cy="2171700"/>
          </a:xfrm>
        </p:spPr>
        <p:txBody>
          <a:bodyPr/>
          <a:lstStyle/>
          <a:p>
            <a:r>
              <a:rPr lang="en-US" dirty="0"/>
              <a:t>Root Cause Analysis</a:t>
            </a:r>
          </a:p>
        </p:txBody>
      </p:sp>
      <p:sp>
        <p:nvSpPr>
          <p:cNvPr id="4" name="Slide Number Placeholder 3"/>
          <p:cNvSpPr>
            <a:spLocks noGrp="1"/>
          </p:cNvSpPr>
          <p:nvPr>
            <p:ph type="sldNum" sz="quarter" idx="7"/>
          </p:nvPr>
        </p:nvSpPr>
        <p:spPr/>
        <p:txBody>
          <a:bodyPr/>
          <a:lstStyle/>
          <a:p>
            <a:fld id="{B6F15528-21DE-4FAA-801E-634DDDAF4B2B}" type="slidenum">
              <a:rPr lang="en-US" smtClean="0"/>
              <a:pPr/>
              <a:t>83</a:t>
            </a:fld>
            <a:endParaRPr lang="en-US" dirty="0"/>
          </a:p>
        </p:txBody>
      </p:sp>
    </p:spTree>
    <p:extLst>
      <p:ext uri="{BB962C8B-B14F-4D97-AF65-F5344CB8AC3E}">
        <p14:creationId xmlns:p14="http://schemas.microsoft.com/office/powerpoint/2010/main" val="28209123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1AF259-4746-4E25-8CA4-0C46270BE006}"/>
              </a:ext>
            </a:extLst>
          </p:cNvPr>
          <p:cNvSpPr>
            <a:spLocks noGrp="1"/>
          </p:cNvSpPr>
          <p:nvPr>
            <p:ph type="title"/>
          </p:nvPr>
        </p:nvSpPr>
        <p:spPr/>
        <p:txBody>
          <a:bodyPr/>
          <a:lstStyle/>
          <a:p>
            <a:r>
              <a:rPr lang="en-US" dirty="0"/>
              <a:t>Purpose of Root Cause Analysis</a:t>
            </a:r>
          </a:p>
        </p:txBody>
      </p:sp>
      <p:sp>
        <p:nvSpPr>
          <p:cNvPr id="3" name="Slide Number Placeholder 2">
            <a:extLst>
              <a:ext uri="{FF2B5EF4-FFF2-40B4-BE49-F238E27FC236}">
                <a16:creationId xmlns:a16="http://schemas.microsoft.com/office/drawing/2014/main" id="{73474799-36D7-49EB-B697-C54E457CD5D5}"/>
              </a:ext>
            </a:extLst>
          </p:cNvPr>
          <p:cNvSpPr>
            <a:spLocks noGrp="1"/>
          </p:cNvSpPr>
          <p:nvPr>
            <p:ph type="sldNum" sz="quarter" idx="7"/>
          </p:nvPr>
        </p:nvSpPr>
        <p:spPr/>
        <p:txBody>
          <a:bodyPr/>
          <a:lstStyle/>
          <a:p>
            <a:fld id="{B6F15528-21DE-4FAA-801E-634DDDAF4B2B}" type="slidenum">
              <a:rPr lang="en-US" smtClean="0"/>
              <a:pPr/>
              <a:t>84</a:t>
            </a:fld>
            <a:endParaRPr lang="en-US" dirty="0"/>
          </a:p>
        </p:txBody>
      </p:sp>
      <p:sp>
        <p:nvSpPr>
          <p:cNvPr id="5" name="Content Placeholder 4">
            <a:extLst>
              <a:ext uri="{FF2B5EF4-FFF2-40B4-BE49-F238E27FC236}">
                <a16:creationId xmlns:a16="http://schemas.microsoft.com/office/drawing/2014/main" id="{0ED4B549-4216-4F69-ACF9-F14FCD09A025}"/>
              </a:ext>
            </a:extLst>
          </p:cNvPr>
          <p:cNvSpPr>
            <a:spLocks noGrp="1"/>
          </p:cNvSpPr>
          <p:nvPr>
            <p:ph sz="quarter" idx="14"/>
          </p:nvPr>
        </p:nvSpPr>
        <p:spPr>
          <a:xfrm>
            <a:off x="4840247" y="1527605"/>
            <a:ext cx="5980153" cy="4053092"/>
          </a:xfrm>
        </p:spPr>
        <p:txBody>
          <a:bodyPr vert="horz" lIns="0" tIns="0" rIns="0" bIns="0" rtlCol="0" anchor="t">
            <a:normAutofit/>
          </a:bodyPr>
          <a:lstStyle/>
          <a:p>
            <a:pPr marL="347345" indent="-347345"/>
            <a:r>
              <a:rPr lang="en-US" dirty="0"/>
              <a:t>Unearth the root causes or issues contributing to educator shortages and diversity gaps.</a:t>
            </a:r>
          </a:p>
          <a:p>
            <a:pPr marL="347345" indent="-347345"/>
            <a:r>
              <a:rPr lang="en-US" dirty="0">
                <a:latin typeface="Calibri"/>
                <a:ea typeface="Calibri"/>
                <a:cs typeface="Calibri"/>
              </a:rPr>
              <a:t>Make an effective claim or case for addressing these issues by clearly identifying the causes of a problem to anyone who is not part of the process.</a:t>
            </a:r>
          </a:p>
          <a:p>
            <a:pPr marL="347345" indent="-347345"/>
            <a:r>
              <a:rPr lang="en-US" dirty="0"/>
              <a:t>Identify comprehensive talent development solutions.</a:t>
            </a:r>
            <a:endParaRPr lang="en-US" dirty="0">
              <a:ea typeface="Calibri" panose="020F0502020204030204" pitchFamily="34" charset="0"/>
            </a:endParaRPr>
          </a:p>
          <a:p>
            <a:pPr marL="347345" indent="-347345"/>
            <a:endParaRPr lang="en-US" dirty="0">
              <a:ea typeface="Calibri" panose="020F0502020204030204" pitchFamily="34" charset="0"/>
            </a:endParaRPr>
          </a:p>
          <a:p>
            <a:pPr marL="347345" indent="-347345"/>
            <a:endParaRPr lang="en-US" dirty="0">
              <a:ea typeface="Calibri" panose="020F0502020204030204" pitchFamily="34" charset="0"/>
            </a:endParaRPr>
          </a:p>
        </p:txBody>
      </p:sp>
    </p:spTree>
    <p:extLst>
      <p:ext uri="{BB962C8B-B14F-4D97-AF65-F5344CB8AC3E}">
        <p14:creationId xmlns:p14="http://schemas.microsoft.com/office/powerpoint/2010/main" val="180954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D144-636A-4D95-A567-9EB44FF15329}"/>
              </a:ext>
            </a:extLst>
          </p:cNvPr>
          <p:cNvSpPr>
            <a:spLocks noGrp="1"/>
          </p:cNvSpPr>
          <p:nvPr>
            <p:ph type="title"/>
          </p:nvPr>
        </p:nvSpPr>
        <p:spPr/>
        <p:txBody>
          <a:bodyPr anchor="ctr">
            <a:normAutofit/>
          </a:bodyPr>
          <a:lstStyle/>
          <a:p>
            <a:r>
              <a:rPr lang="en-US" dirty="0"/>
              <a:t>Steps in the Process</a:t>
            </a:r>
          </a:p>
        </p:txBody>
      </p:sp>
      <p:graphicFrame>
        <p:nvGraphicFramePr>
          <p:cNvPr id="24" name="Content Placeholder 2" descr="Step 1 - Specify the challenges to be addressed and craft a problem statement. Step 2 - Identify root causes. Step 3 - Categorize root causes. Step 4 - Explore Root Causes (5 Whys).">
            <a:extLst>
              <a:ext uri="{FF2B5EF4-FFF2-40B4-BE49-F238E27FC236}">
                <a16:creationId xmlns:a16="http://schemas.microsoft.com/office/drawing/2014/main" id="{6A6A1830-B23D-047E-E391-9D1BC180AEA7}"/>
              </a:ext>
            </a:extLst>
          </p:cNvPr>
          <p:cNvGraphicFramePr>
            <a:graphicFrameLocks noGrp="1"/>
          </p:cNvGraphicFramePr>
          <p:nvPr>
            <p:ph sz="quarter" idx="14"/>
            <p:extLst>
              <p:ext uri="{D42A27DB-BD31-4B8C-83A1-F6EECF244321}">
                <p14:modId xmlns:p14="http://schemas.microsoft.com/office/powerpoint/2010/main" val="525882599"/>
              </p:ext>
            </p:extLst>
          </p:nvPr>
        </p:nvGraphicFramePr>
        <p:xfrm>
          <a:off x="479425" y="1527175"/>
          <a:ext cx="10500835"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A36EC69-AD38-4C1B-A179-2FDA7B95C9E3}"/>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85</a:t>
            </a:fld>
            <a:endParaRPr lang="en-US" dirty="0"/>
          </a:p>
        </p:txBody>
      </p:sp>
      <p:sp>
        <p:nvSpPr>
          <p:cNvPr id="3" name="TextBox 2">
            <a:extLst>
              <a:ext uri="{FF2B5EF4-FFF2-40B4-BE49-F238E27FC236}">
                <a16:creationId xmlns:a16="http://schemas.microsoft.com/office/drawing/2014/main" id="{658068DA-8500-62D4-62C1-A78E63DC9623}"/>
              </a:ext>
            </a:extLst>
          </p:cNvPr>
          <p:cNvSpPr txBox="1"/>
          <p:nvPr/>
        </p:nvSpPr>
        <p:spPr>
          <a:xfrm>
            <a:off x="6464865" y="5737632"/>
            <a:ext cx="4474299" cy="276999"/>
          </a:xfrm>
          <a:prstGeom prst="rect">
            <a:avLst/>
          </a:prstGeom>
          <a:noFill/>
        </p:spPr>
        <p:txBody>
          <a:bodyPr wrap="square" rtlCol="0">
            <a:spAutoFit/>
          </a:bodyPr>
          <a:lstStyle/>
          <a:p>
            <a:pPr algn="r"/>
            <a:r>
              <a:rPr lang="en-US" sz="1200" dirty="0"/>
              <a:t>(Center on Great Teachers and Leader, 2014 &amp; 2017)</a:t>
            </a:r>
          </a:p>
        </p:txBody>
      </p:sp>
    </p:spTree>
    <p:extLst>
      <p:ext uri="{BB962C8B-B14F-4D97-AF65-F5344CB8AC3E}">
        <p14:creationId xmlns:p14="http://schemas.microsoft.com/office/powerpoint/2010/main" val="28100164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D1F46E-9962-4C7D-8FC1-7922CD2E1C32}"/>
              </a:ext>
            </a:extLst>
          </p:cNvPr>
          <p:cNvSpPr>
            <a:spLocks noGrp="1"/>
          </p:cNvSpPr>
          <p:nvPr>
            <p:ph type="title"/>
          </p:nvPr>
        </p:nvSpPr>
        <p:spPr>
          <a:xfrm>
            <a:off x="480152" y="603169"/>
            <a:ext cx="11407048" cy="492443"/>
          </a:xfrm>
        </p:spPr>
        <p:txBody>
          <a:bodyPr anchor="ctr">
            <a:noAutofit/>
          </a:bodyPr>
          <a:lstStyle/>
          <a:p>
            <a:r>
              <a:rPr lang="en-US" dirty="0"/>
              <a:t>Step 1: </a:t>
            </a:r>
            <a:r>
              <a:rPr lang="en-US" u="sng" dirty="0"/>
              <a:t>Specify the Challenges</a:t>
            </a:r>
            <a:r>
              <a:rPr lang="en-US" dirty="0"/>
              <a:t> and Craft a Problem Statement</a:t>
            </a:r>
          </a:p>
        </p:txBody>
      </p:sp>
      <p:grpSp>
        <p:nvGrpSpPr>
          <p:cNvPr id="2" name="Group 1" descr="Reflect individually on the educator shortages and the diversifying the workforce challenges. As a team, brainstorm a list of challenges. (Write them down.) As a team, identify the one challenge that seems to the most pressing. (Right now, discuss only one. Reference the Landscape Analysis and consider findings and reflections from the Data Analysis session.)">
            <a:extLst>
              <a:ext uri="{FF2B5EF4-FFF2-40B4-BE49-F238E27FC236}">
                <a16:creationId xmlns:a16="http://schemas.microsoft.com/office/drawing/2014/main" id="{105D3DDD-5B50-4199-84C5-59100DEBD7E7}"/>
              </a:ext>
            </a:extLst>
          </p:cNvPr>
          <p:cNvGrpSpPr/>
          <p:nvPr/>
        </p:nvGrpSpPr>
        <p:grpSpPr>
          <a:xfrm>
            <a:off x="526036" y="1261903"/>
            <a:ext cx="10668473" cy="4467912"/>
            <a:chOff x="526036" y="1261903"/>
            <a:chExt cx="10668473" cy="4467912"/>
          </a:xfrm>
        </p:grpSpPr>
        <p:sp>
          <p:nvSpPr>
            <p:cNvPr id="5" name="Rectangle: Rounded Corners 4">
              <a:extLst>
                <a:ext uri="{FF2B5EF4-FFF2-40B4-BE49-F238E27FC236}">
                  <a16:creationId xmlns:a16="http://schemas.microsoft.com/office/drawing/2014/main" id="{1A96E616-96C3-4A09-9092-6EC577A50A2C}"/>
                </a:ext>
              </a:extLst>
            </p:cNvPr>
            <p:cNvSpPr/>
            <p:nvPr/>
          </p:nvSpPr>
          <p:spPr>
            <a:xfrm>
              <a:off x="526036" y="1261903"/>
              <a:ext cx="10668473" cy="127654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5" descr="Classroom">
              <a:extLst>
                <a:ext uri="{FF2B5EF4-FFF2-40B4-BE49-F238E27FC236}">
                  <a16:creationId xmlns:a16="http://schemas.microsoft.com/office/drawing/2014/main" id="{0D4BF725-D8E4-40CE-B3C2-4F5225CCC43A}"/>
                </a:ext>
              </a:extLst>
            </p:cNvPr>
            <p:cNvSpPr/>
            <p:nvPr/>
          </p:nvSpPr>
          <p:spPr>
            <a:xfrm>
              <a:off x="912190" y="1549126"/>
              <a:ext cx="702100" cy="7021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8" name="Freeform: Shape 7">
              <a:extLst>
                <a:ext uri="{FF2B5EF4-FFF2-40B4-BE49-F238E27FC236}">
                  <a16:creationId xmlns:a16="http://schemas.microsoft.com/office/drawing/2014/main" id="{746A765E-F470-4ED7-AD97-5F136EECB2BD}"/>
                </a:ext>
              </a:extLst>
            </p:cNvPr>
            <p:cNvSpPr/>
            <p:nvPr/>
          </p:nvSpPr>
          <p:spPr>
            <a:xfrm>
              <a:off x="2000446" y="1261903"/>
              <a:ext cx="9191177" cy="1276546"/>
            </a:xfrm>
            <a:custGeom>
              <a:avLst/>
              <a:gdLst>
                <a:gd name="connsiteX0" fmla="*/ 0 w 9191177"/>
                <a:gd name="connsiteY0" fmla="*/ 0 h 1276546"/>
                <a:gd name="connsiteX1" fmla="*/ 9191177 w 9191177"/>
                <a:gd name="connsiteY1" fmla="*/ 0 h 1276546"/>
                <a:gd name="connsiteX2" fmla="*/ 9191177 w 9191177"/>
                <a:gd name="connsiteY2" fmla="*/ 1276546 h 1276546"/>
                <a:gd name="connsiteX3" fmla="*/ 0 w 9191177"/>
                <a:gd name="connsiteY3" fmla="*/ 1276546 h 1276546"/>
                <a:gd name="connsiteX4" fmla="*/ 0 w 9191177"/>
                <a:gd name="connsiteY4" fmla="*/ 0 h 127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1177" h="1276546">
                  <a:moveTo>
                    <a:pt x="0" y="0"/>
                  </a:moveTo>
                  <a:lnTo>
                    <a:pt x="9191177" y="0"/>
                  </a:lnTo>
                  <a:lnTo>
                    <a:pt x="9191177" y="1276546"/>
                  </a:lnTo>
                  <a:lnTo>
                    <a:pt x="0" y="12765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01" tIns="135101" rIns="135101" bIns="135101" numCol="1" spcCol="1270" anchor="ctr" anchorCtr="0">
              <a:noAutofit/>
            </a:bodyPr>
            <a:lstStyle/>
            <a:p>
              <a:pPr marL="0" lvl="0" indent="0" algn="l" defTabSz="1022350">
                <a:lnSpc>
                  <a:spcPct val="100000"/>
                </a:lnSpc>
                <a:spcBef>
                  <a:spcPct val="0"/>
                </a:spcBef>
                <a:spcAft>
                  <a:spcPct val="35000"/>
                </a:spcAft>
                <a:buNone/>
              </a:pPr>
              <a:r>
                <a:rPr lang="en-US" sz="2300" kern="1200" dirty="0"/>
                <a:t>Reflect individually on the educator shortages and the diversifying the workforce challenges.</a:t>
              </a:r>
            </a:p>
          </p:txBody>
        </p:sp>
        <p:sp>
          <p:nvSpPr>
            <p:cNvPr id="9" name="Rectangle: Rounded Corners 8">
              <a:extLst>
                <a:ext uri="{FF2B5EF4-FFF2-40B4-BE49-F238E27FC236}">
                  <a16:creationId xmlns:a16="http://schemas.microsoft.com/office/drawing/2014/main" id="{B21FCA06-DF3F-4885-B2DC-C0A630ACB381}"/>
                </a:ext>
              </a:extLst>
            </p:cNvPr>
            <p:cNvSpPr/>
            <p:nvPr/>
          </p:nvSpPr>
          <p:spPr>
            <a:xfrm>
              <a:off x="526036" y="2857586"/>
              <a:ext cx="10668473" cy="127654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9" descr="Group Brainstorm">
              <a:extLst>
                <a:ext uri="{FF2B5EF4-FFF2-40B4-BE49-F238E27FC236}">
                  <a16:creationId xmlns:a16="http://schemas.microsoft.com/office/drawing/2014/main" id="{D1105539-8056-4D1B-8ADF-BF1E66DDF02F}"/>
                </a:ext>
              </a:extLst>
            </p:cNvPr>
            <p:cNvSpPr/>
            <p:nvPr/>
          </p:nvSpPr>
          <p:spPr>
            <a:xfrm>
              <a:off x="912190" y="3144809"/>
              <a:ext cx="702100" cy="7021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1" name="Freeform: Shape 10">
              <a:extLst>
                <a:ext uri="{FF2B5EF4-FFF2-40B4-BE49-F238E27FC236}">
                  <a16:creationId xmlns:a16="http://schemas.microsoft.com/office/drawing/2014/main" id="{FA9F2B5D-B2FC-420F-9D6E-03B4D8843C2C}"/>
                </a:ext>
              </a:extLst>
            </p:cNvPr>
            <p:cNvSpPr/>
            <p:nvPr/>
          </p:nvSpPr>
          <p:spPr>
            <a:xfrm>
              <a:off x="2000446" y="2857586"/>
              <a:ext cx="4800812" cy="1276546"/>
            </a:xfrm>
            <a:custGeom>
              <a:avLst/>
              <a:gdLst>
                <a:gd name="connsiteX0" fmla="*/ 0 w 4800812"/>
                <a:gd name="connsiteY0" fmla="*/ 0 h 1276546"/>
                <a:gd name="connsiteX1" fmla="*/ 4800812 w 4800812"/>
                <a:gd name="connsiteY1" fmla="*/ 0 h 1276546"/>
                <a:gd name="connsiteX2" fmla="*/ 4800812 w 4800812"/>
                <a:gd name="connsiteY2" fmla="*/ 1276546 h 1276546"/>
                <a:gd name="connsiteX3" fmla="*/ 0 w 4800812"/>
                <a:gd name="connsiteY3" fmla="*/ 1276546 h 1276546"/>
                <a:gd name="connsiteX4" fmla="*/ 0 w 4800812"/>
                <a:gd name="connsiteY4" fmla="*/ 0 h 127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812" h="1276546">
                  <a:moveTo>
                    <a:pt x="0" y="0"/>
                  </a:moveTo>
                  <a:lnTo>
                    <a:pt x="4800812" y="0"/>
                  </a:lnTo>
                  <a:lnTo>
                    <a:pt x="4800812" y="1276546"/>
                  </a:lnTo>
                  <a:lnTo>
                    <a:pt x="0" y="12765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01" tIns="135101" rIns="135101" bIns="135101" numCol="1" spcCol="1270" anchor="ctr" anchorCtr="0">
              <a:noAutofit/>
            </a:bodyPr>
            <a:lstStyle/>
            <a:p>
              <a:pPr marL="0" lvl="0" indent="0" algn="l" defTabSz="1022350">
                <a:lnSpc>
                  <a:spcPct val="100000"/>
                </a:lnSpc>
                <a:spcBef>
                  <a:spcPct val="0"/>
                </a:spcBef>
                <a:spcAft>
                  <a:spcPct val="35000"/>
                </a:spcAft>
                <a:buNone/>
              </a:pPr>
              <a:r>
                <a:rPr lang="en-US" sz="2300" kern="1200" dirty="0"/>
                <a:t>As a team, brainstorm a list of challenges. </a:t>
              </a:r>
            </a:p>
          </p:txBody>
        </p:sp>
        <p:sp>
          <p:nvSpPr>
            <p:cNvPr id="12" name="Freeform: Shape 11">
              <a:extLst>
                <a:ext uri="{FF2B5EF4-FFF2-40B4-BE49-F238E27FC236}">
                  <a16:creationId xmlns:a16="http://schemas.microsoft.com/office/drawing/2014/main" id="{66BB4FD6-9D63-4E6E-AD1E-8A971E7AAD02}"/>
                </a:ext>
              </a:extLst>
            </p:cNvPr>
            <p:cNvSpPr/>
            <p:nvPr/>
          </p:nvSpPr>
          <p:spPr>
            <a:xfrm>
              <a:off x="6670645" y="2846759"/>
              <a:ext cx="4390365" cy="1276546"/>
            </a:xfrm>
            <a:custGeom>
              <a:avLst/>
              <a:gdLst>
                <a:gd name="connsiteX0" fmla="*/ 0 w 4390365"/>
                <a:gd name="connsiteY0" fmla="*/ 0 h 1276546"/>
                <a:gd name="connsiteX1" fmla="*/ 4390365 w 4390365"/>
                <a:gd name="connsiteY1" fmla="*/ 0 h 1276546"/>
                <a:gd name="connsiteX2" fmla="*/ 4390365 w 4390365"/>
                <a:gd name="connsiteY2" fmla="*/ 1276546 h 1276546"/>
                <a:gd name="connsiteX3" fmla="*/ 0 w 4390365"/>
                <a:gd name="connsiteY3" fmla="*/ 1276546 h 1276546"/>
                <a:gd name="connsiteX4" fmla="*/ 0 w 4390365"/>
                <a:gd name="connsiteY4" fmla="*/ 0 h 127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365" h="1276546">
                  <a:moveTo>
                    <a:pt x="0" y="0"/>
                  </a:moveTo>
                  <a:lnTo>
                    <a:pt x="4390365" y="0"/>
                  </a:lnTo>
                  <a:lnTo>
                    <a:pt x="4390365" y="1276546"/>
                  </a:lnTo>
                  <a:lnTo>
                    <a:pt x="0" y="12765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01" tIns="135101" rIns="135101" bIns="135101" numCol="1" spcCol="1270" anchor="ctr" anchorCtr="0">
              <a:noAutofit/>
            </a:bodyPr>
            <a:lstStyle/>
            <a:p>
              <a:pPr marL="173736" lvl="0" indent="-173736" algn="l" defTabSz="889000">
                <a:lnSpc>
                  <a:spcPct val="100000"/>
                </a:lnSpc>
                <a:spcBef>
                  <a:spcPct val="0"/>
                </a:spcBef>
                <a:spcAft>
                  <a:spcPct val="35000"/>
                </a:spcAft>
                <a:buFont typeface="Arial" panose="020B0604020202020204" pitchFamily="34" charset="0"/>
                <a:buChar char="•"/>
              </a:pPr>
              <a:r>
                <a:rPr lang="en-US" sz="2000" kern="1200" dirty="0">
                  <a:solidFill>
                    <a:srgbClr val="328612"/>
                  </a:solidFill>
                </a:rPr>
                <a:t>Write them down.</a:t>
              </a:r>
            </a:p>
          </p:txBody>
        </p:sp>
        <p:sp>
          <p:nvSpPr>
            <p:cNvPr id="13" name="Rectangle: Rounded Corners 12">
              <a:extLst>
                <a:ext uri="{FF2B5EF4-FFF2-40B4-BE49-F238E27FC236}">
                  <a16:creationId xmlns:a16="http://schemas.microsoft.com/office/drawing/2014/main" id="{547096EB-4EA4-4038-B7F9-3C229D66FC50}"/>
                </a:ext>
              </a:extLst>
            </p:cNvPr>
            <p:cNvSpPr/>
            <p:nvPr/>
          </p:nvSpPr>
          <p:spPr>
            <a:xfrm>
              <a:off x="526036" y="4453269"/>
              <a:ext cx="10668473" cy="127654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13" descr="Statistics">
              <a:extLst>
                <a:ext uri="{FF2B5EF4-FFF2-40B4-BE49-F238E27FC236}">
                  <a16:creationId xmlns:a16="http://schemas.microsoft.com/office/drawing/2014/main" id="{9CB7F24A-3531-4D3C-B84C-F0185D5852A5}"/>
                </a:ext>
              </a:extLst>
            </p:cNvPr>
            <p:cNvSpPr/>
            <p:nvPr/>
          </p:nvSpPr>
          <p:spPr>
            <a:xfrm>
              <a:off x="912190" y="4740492"/>
              <a:ext cx="702100" cy="7021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5" name="Freeform: Shape 14">
              <a:extLst>
                <a:ext uri="{FF2B5EF4-FFF2-40B4-BE49-F238E27FC236}">
                  <a16:creationId xmlns:a16="http://schemas.microsoft.com/office/drawing/2014/main" id="{5B9A613B-8AE8-49A8-B9F8-D697B2C0B844}"/>
                </a:ext>
              </a:extLst>
            </p:cNvPr>
            <p:cNvSpPr/>
            <p:nvPr/>
          </p:nvSpPr>
          <p:spPr>
            <a:xfrm>
              <a:off x="2000446" y="4453269"/>
              <a:ext cx="4800812" cy="1276546"/>
            </a:xfrm>
            <a:custGeom>
              <a:avLst/>
              <a:gdLst>
                <a:gd name="connsiteX0" fmla="*/ 0 w 4800812"/>
                <a:gd name="connsiteY0" fmla="*/ 0 h 1276546"/>
                <a:gd name="connsiteX1" fmla="*/ 4800812 w 4800812"/>
                <a:gd name="connsiteY1" fmla="*/ 0 h 1276546"/>
                <a:gd name="connsiteX2" fmla="*/ 4800812 w 4800812"/>
                <a:gd name="connsiteY2" fmla="*/ 1276546 h 1276546"/>
                <a:gd name="connsiteX3" fmla="*/ 0 w 4800812"/>
                <a:gd name="connsiteY3" fmla="*/ 1276546 h 1276546"/>
                <a:gd name="connsiteX4" fmla="*/ 0 w 4800812"/>
                <a:gd name="connsiteY4" fmla="*/ 0 h 127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812" h="1276546">
                  <a:moveTo>
                    <a:pt x="0" y="0"/>
                  </a:moveTo>
                  <a:lnTo>
                    <a:pt x="4800812" y="0"/>
                  </a:lnTo>
                  <a:lnTo>
                    <a:pt x="4800812" y="1276546"/>
                  </a:lnTo>
                  <a:lnTo>
                    <a:pt x="0" y="12765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01" tIns="135101" rIns="135101" bIns="135101" numCol="1" spcCol="1270" anchor="ctr" anchorCtr="0">
              <a:noAutofit/>
            </a:bodyPr>
            <a:lstStyle/>
            <a:p>
              <a:pPr marL="0" lvl="0" indent="0" algn="l" defTabSz="1022350">
                <a:lnSpc>
                  <a:spcPct val="100000"/>
                </a:lnSpc>
                <a:spcBef>
                  <a:spcPct val="0"/>
                </a:spcBef>
                <a:spcAft>
                  <a:spcPct val="35000"/>
                </a:spcAft>
                <a:buNone/>
              </a:pPr>
              <a:r>
                <a:rPr lang="en-US" sz="2300" kern="1200" dirty="0"/>
                <a:t>As a team, identify the one challenge that seems to the most pressing.</a:t>
              </a:r>
            </a:p>
          </p:txBody>
        </p:sp>
        <p:sp>
          <p:nvSpPr>
            <p:cNvPr id="16" name="Freeform: Shape 15" descr="Reflect individually on the educator shortages and the diversifying the workforce challenges. As a team, brainstorm a list of challenges. (Write them down.) As a team, identify the one challenge that seems to the most pressing. (Right now, discuss only one. Reference the Landscape Analysis and consider findings and reflections from the Data Analysis session.)">
              <a:extLst>
                <a:ext uri="{FF2B5EF4-FFF2-40B4-BE49-F238E27FC236}">
                  <a16:creationId xmlns:a16="http://schemas.microsoft.com/office/drawing/2014/main" id="{07795AB4-4D6F-4BE2-85AE-0D61D2C88DA9}"/>
                </a:ext>
              </a:extLst>
            </p:cNvPr>
            <p:cNvSpPr/>
            <p:nvPr/>
          </p:nvSpPr>
          <p:spPr>
            <a:xfrm>
              <a:off x="6670645" y="4442442"/>
              <a:ext cx="4520978" cy="1276546"/>
            </a:xfrm>
            <a:custGeom>
              <a:avLst/>
              <a:gdLst>
                <a:gd name="connsiteX0" fmla="*/ 0 w 4520978"/>
                <a:gd name="connsiteY0" fmla="*/ 0 h 1276546"/>
                <a:gd name="connsiteX1" fmla="*/ 4520978 w 4520978"/>
                <a:gd name="connsiteY1" fmla="*/ 0 h 1276546"/>
                <a:gd name="connsiteX2" fmla="*/ 4520978 w 4520978"/>
                <a:gd name="connsiteY2" fmla="*/ 1276546 h 1276546"/>
                <a:gd name="connsiteX3" fmla="*/ 0 w 4520978"/>
                <a:gd name="connsiteY3" fmla="*/ 1276546 h 1276546"/>
                <a:gd name="connsiteX4" fmla="*/ 0 w 4520978"/>
                <a:gd name="connsiteY4" fmla="*/ 0 h 127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0978" h="1276546">
                  <a:moveTo>
                    <a:pt x="0" y="0"/>
                  </a:moveTo>
                  <a:lnTo>
                    <a:pt x="4520978" y="0"/>
                  </a:lnTo>
                  <a:lnTo>
                    <a:pt x="4520978" y="1276546"/>
                  </a:lnTo>
                  <a:lnTo>
                    <a:pt x="0" y="12765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01" tIns="135101" rIns="135101" bIns="135101" numCol="1" spcCol="1270" anchor="ctr" anchorCtr="0">
              <a:noAutofit/>
            </a:bodyPr>
            <a:lstStyle/>
            <a:p>
              <a:pPr marL="174625" lvl="0" indent="-174625" algn="l" defTabSz="889000">
                <a:lnSpc>
                  <a:spcPct val="100000"/>
                </a:lnSpc>
                <a:spcBef>
                  <a:spcPct val="0"/>
                </a:spcBef>
                <a:spcAft>
                  <a:spcPts val="0"/>
                </a:spcAft>
                <a:buFont typeface="Arial" panose="020B0604020202020204" pitchFamily="34" charset="0"/>
                <a:buChar char="•"/>
              </a:pPr>
              <a:r>
                <a:rPr lang="en-US" sz="2000" kern="1200" dirty="0">
                  <a:solidFill>
                    <a:srgbClr val="328612"/>
                  </a:solidFill>
                </a:rPr>
                <a:t>Right now, discuss only one.</a:t>
              </a:r>
            </a:p>
            <a:p>
              <a:pPr marL="174625" lvl="0" indent="-174625" algn="l" defTabSz="889000">
                <a:lnSpc>
                  <a:spcPct val="100000"/>
                </a:lnSpc>
                <a:spcBef>
                  <a:spcPct val="0"/>
                </a:spcBef>
                <a:spcAft>
                  <a:spcPts val="0"/>
                </a:spcAft>
                <a:buFont typeface="Arial" panose="020B0604020202020204" pitchFamily="34" charset="0"/>
                <a:buChar char="•"/>
              </a:pPr>
              <a:r>
                <a:rPr lang="en-US" sz="2000" kern="1200" dirty="0">
                  <a:solidFill>
                    <a:srgbClr val="328612"/>
                  </a:solidFill>
                </a:rPr>
                <a:t>Reference the Landscape Analysis and consider findings and reflections from the Data Analysis session.</a:t>
              </a:r>
            </a:p>
          </p:txBody>
        </p:sp>
      </p:grpSp>
      <p:sp>
        <p:nvSpPr>
          <p:cNvPr id="4" name="Slide Number Placeholder 3">
            <a:extLst>
              <a:ext uri="{FF2B5EF4-FFF2-40B4-BE49-F238E27FC236}">
                <a16:creationId xmlns:a16="http://schemas.microsoft.com/office/drawing/2014/main" id="{7C965F25-B2B5-43B1-BC5D-D4FD6FE96D0F}"/>
              </a:ext>
            </a:extLst>
          </p:cNvPr>
          <p:cNvSpPr>
            <a:spLocks noGrp="1"/>
          </p:cNvSpPr>
          <p:nvPr>
            <p:ph type="sldNum" sz="quarter" idx="7"/>
          </p:nvPr>
        </p:nvSpPr>
        <p:spPr/>
        <p:txBody>
          <a:bodyPr anchor="b">
            <a:normAutofit/>
          </a:bodyPr>
          <a:lstStyle/>
          <a:p>
            <a:pPr>
              <a:spcAft>
                <a:spcPts val="600"/>
              </a:spcAft>
            </a:pPr>
            <a:fld id="{99A20822-4A49-4D36-86E3-300BA48D3F00}" type="slidenum">
              <a:rPr lang="en-US" smtClean="0"/>
              <a:pPr>
                <a:spcAft>
                  <a:spcPts val="600"/>
                </a:spcAft>
              </a:pPr>
              <a:t>86</a:t>
            </a:fld>
            <a:endParaRPr lang="en-US" dirty="0"/>
          </a:p>
        </p:txBody>
      </p:sp>
    </p:spTree>
    <p:extLst>
      <p:ext uri="{BB962C8B-B14F-4D97-AF65-F5344CB8AC3E}">
        <p14:creationId xmlns:p14="http://schemas.microsoft.com/office/powerpoint/2010/main" val="3593291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8E96-EB6F-49EF-B327-E83D3897802E}"/>
              </a:ext>
            </a:extLst>
          </p:cNvPr>
          <p:cNvSpPr>
            <a:spLocks noGrp="1"/>
          </p:cNvSpPr>
          <p:nvPr>
            <p:ph type="title"/>
          </p:nvPr>
        </p:nvSpPr>
        <p:spPr>
          <a:xfrm>
            <a:off x="480152" y="603169"/>
            <a:ext cx="11564211" cy="492443"/>
          </a:xfrm>
        </p:spPr>
        <p:txBody>
          <a:bodyPr/>
          <a:lstStyle/>
          <a:p>
            <a:r>
              <a:rPr lang="en-US" dirty="0"/>
              <a:t>Step 1: Specify the Challenges and </a:t>
            </a:r>
            <a:r>
              <a:rPr lang="en-US" u="sng" dirty="0"/>
              <a:t>Craft a Problem Statement</a:t>
            </a:r>
          </a:p>
        </p:txBody>
      </p:sp>
      <p:grpSp>
        <p:nvGrpSpPr>
          <p:cNvPr id="3" name="Group 2" descr="Problem - Using one sentence, define the problem. Background - Use evidence to describe and explain the context of the problem. Example - The diversity of the teacher workforce in our district does not match the diversity of the student population (46 percent gap between teachers and students of color). There is a 22 percent gap between African American students and teachers and a 14 percent gap between Latinx students and teachers.  ">
            <a:extLst>
              <a:ext uri="{FF2B5EF4-FFF2-40B4-BE49-F238E27FC236}">
                <a16:creationId xmlns:a16="http://schemas.microsoft.com/office/drawing/2014/main" id="{E546389B-8198-4218-A87D-658C46E0B532}"/>
              </a:ext>
            </a:extLst>
          </p:cNvPr>
          <p:cNvGrpSpPr/>
          <p:nvPr/>
        </p:nvGrpSpPr>
        <p:grpSpPr>
          <a:xfrm>
            <a:off x="480152" y="1332412"/>
            <a:ext cx="10675006" cy="4467497"/>
            <a:chOff x="479424" y="1228794"/>
            <a:chExt cx="10594312" cy="4561960"/>
          </a:xfrm>
        </p:grpSpPr>
        <p:sp>
          <p:nvSpPr>
            <p:cNvPr id="5" name="Freeform: Shape 4">
              <a:extLst>
                <a:ext uri="{FF2B5EF4-FFF2-40B4-BE49-F238E27FC236}">
                  <a16:creationId xmlns:a16="http://schemas.microsoft.com/office/drawing/2014/main" id="{2FB2FA71-9E04-44E2-ADCA-4F32F68826A7}"/>
                </a:ext>
              </a:extLst>
            </p:cNvPr>
            <p:cNvSpPr/>
            <p:nvPr/>
          </p:nvSpPr>
          <p:spPr>
            <a:xfrm>
              <a:off x="3201890" y="1320234"/>
              <a:ext cx="7871846" cy="1005840"/>
            </a:xfrm>
            <a:custGeom>
              <a:avLst/>
              <a:gdLst>
                <a:gd name="connsiteX0" fmla="*/ 175524 w 1053124"/>
                <a:gd name="connsiteY0" fmla="*/ 0 h 6787909"/>
                <a:gd name="connsiteX1" fmla="*/ 877600 w 1053124"/>
                <a:gd name="connsiteY1" fmla="*/ 0 h 6787909"/>
                <a:gd name="connsiteX2" fmla="*/ 1053124 w 1053124"/>
                <a:gd name="connsiteY2" fmla="*/ 175524 h 6787909"/>
                <a:gd name="connsiteX3" fmla="*/ 1053124 w 1053124"/>
                <a:gd name="connsiteY3" fmla="*/ 6787909 h 6787909"/>
                <a:gd name="connsiteX4" fmla="*/ 1053124 w 1053124"/>
                <a:gd name="connsiteY4" fmla="*/ 6787909 h 6787909"/>
                <a:gd name="connsiteX5" fmla="*/ 0 w 1053124"/>
                <a:gd name="connsiteY5" fmla="*/ 6787909 h 6787909"/>
                <a:gd name="connsiteX6" fmla="*/ 0 w 1053124"/>
                <a:gd name="connsiteY6" fmla="*/ 6787909 h 6787909"/>
                <a:gd name="connsiteX7" fmla="*/ 0 w 1053124"/>
                <a:gd name="connsiteY7" fmla="*/ 175524 h 6787909"/>
                <a:gd name="connsiteX8" fmla="*/ 175524 w 1053124"/>
                <a:gd name="connsiteY8" fmla="*/ 0 h 678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24" h="6787909">
                  <a:moveTo>
                    <a:pt x="1053124" y="1131342"/>
                  </a:moveTo>
                  <a:lnTo>
                    <a:pt x="1053124" y="5656567"/>
                  </a:lnTo>
                  <a:cubicBezTo>
                    <a:pt x="1053124" y="6281387"/>
                    <a:pt x="1040932" y="6787906"/>
                    <a:pt x="1025892" y="6787906"/>
                  </a:cubicBezTo>
                  <a:lnTo>
                    <a:pt x="0" y="6787906"/>
                  </a:lnTo>
                  <a:lnTo>
                    <a:pt x="0" y="6787906"/>
                  </a:lnTo>
                  <a:lnTo>
                    <a:pt x="0" y="3"/>
                  </a:lnTo>
                  <a:lnTo>
                    <a:pt x="0" y="3"/>
                  </a:lnTo>
                  <a:lnTo>
                    <a:pt x="1025892" y="3"/>
                  </a:lnTo>
                  <a:cubicBezTo>
                    <a:pt x="1040932" y="3"/>
                    <a:pt x="1053124" y="506522"/>
                    <a:pt x="1053124" y="1131342"/>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5234" rIns="299059" bIns="175235" numCol="1" spcCol="1270" anchor="ctr" anchorCtr="0">
              <a:noAutofit/>
            </a:bodyPr>
            <a:lstStyle/>
            <a:p>
              <a:pPr marL="0" lvl="1" algn="l" defTabSz="1066800">
                <a:lnSpc>
                  <a:spcPct val="90000"/>
                </a:lnSpc>
                <a:spcBef>
                  <a:spcPct val="0"/>
                </a:spcBef>
                <a:spcAft>
                  <a:spcPct val="15000"/>
                </a:spcAft>
              </a:pPr>
              <a:r>
                <a:rPr lang="en-US" sz="2300" kern="1200" dirty="0"/>
                <a:t>Using one sentence, define the problem.</a:t>
              </a:r>
            </a:p>
          </p:txBody>
        </p:sp>
        <p:sp>
          <p:nvSpPr>
            <p:cNvPr id="6" name="Freeform: Shape 5">
              <a:extLst>
                <a:ext uri="{FF2B5EF4-FFF2-40B4-BE49-F238E27FC236}">
                  <a16:creationId xmlns:a16="http://schemas.microsoft.com/office/drawing/2014/main" id="{EC5D1B7C-2C89-4103-A346-E6A775AAD141}"/>
                </a:ext>
              </a:extLst>
            </p:cNvPr>
            <p:cNvSpPr/>
            <p:nvPr/>
          </p:nvSpPr>
          <p:spPr>
            <a:xfrm>
              <a:off x="479425" y="1228794"/>
              <a:ext cx="2722464" cy="1188720"/>
            </a:xfrm>
            <a:custGeom>
              <a:avLst/>
              <a:gdLst>
                <a:gd name="connsiteX0" fmla="*/ 0 w 3818199"/>
                <a:gd name="connsiteY0" fmla="*/ 213929 h 1283551"/>
                <a:gd name="connsiteX1" fmla="*/ 213929 w 3818199"/>
                <a:gd name="connsiteY1" fmla="*/ 0 h 1283551"/>
                <a:gd name="connsiteX2" fmla="*/ 3604270 w 3818199"/>
                <a:gd name="connsiteY2" fmla="*/ 0 h 1283551"/>
                <a:gd name="connsiteX3" fmla="*/ 3818199 w 3818199"/>
                <a:gd name="connsiteY3" fmla="*/ 213929 h 1283551"/>
                <a:gd name="connsiteX4" fmla="*/ 3818199 w 3818199"/>
                <a:gd name="connsiteY4" fmla="*/ 1069622 h 1283551"/>
                <a:gd name="connsiteX5" fmla="*/ 3604270 w 3818199"/>
                <a:gd name="connsiteY5" fmla="*/ 1283551 h 1283551"/>
                <a:gd name="connsiteX6" fmla="*/ 213929 w 3818199"/>
                <a:gd name="connsiteY6" fmla="*/ 1283551 h 1283551"/>
                <a:gd name="connsiteX7" fmla="*/ 0 w 3818199"/>
                <a:gd name="connsiteY7" fmla="*/ 1069622 h 1283551"/>
                <a:gd name="connsiteX8" fmla="*/ 0 w 3818199"/>
                <a:gd name="connsiteY8" fmla="*/ 213929 h 12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199" h="1283551">
                  <a:moveTo>
                    <a:pt x="0" y="213929"/>
                  </a:moveTo>
                  <a:cubicBezTo>
                    <a:pt x="0" y="95779"/>
                    <a:pt x="95779" y="0"/>
                    <a:pt x="213929" y="0"/>
                  </a:cubicBezTo>
                  <a:lnTo>
                    <a:pt x="3604270" y="0"/>
                  </a:lnTo>
                  <a:cubicBezTo>
                    <a:pt x="3722420" y="0"/>
                    <a:pt x="3818199" y="95779"/>
                    <a:pt x="3818199" y="213929"/>
                  </a:cubicBezTo>
                  <a:lnTo>
                    <a:pt x="3818199" y="1069622"/>
                  </a:lnTo>
                  <a:cubicBezTo>
                    <a:pt x="3818199" y="1187772"/>
                    <a:pt x="3722420" y="1283551"/>
                    <a:pt x="3604270" y="1283551"/>
                  </a:cubicBezTo>
                  <a:lnTo>
                    <a:pt x="213929" y="1283551"/>
                  </a:lnTo>
                  <a:cubicBezTo>
                    <a:pt x="95779" y="1283551"/>
                    <a:pt x="0" y="1187772"/>
                    <a:pt x="0" y="1069622"/>
                  </a:cubicBezTo>
                  <a:lnTo>
                    <a:pt x="0" y="2139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578" tIns="123618" rIns="184578" bIns="123618" numCol="1" spcCol="1270" anchor="ctr" anchorCtr="0">
              <a:noAutofit/>
            </a:bodyPr>
            <a:lstStyle/>
            <a:p>
              <a:pPr marL="0" lvl="0" indent="0" algn="ctr" defTabSz="1422400">
                <a:lnSpc>
                  <a:spcPct val="90000"/>
                </a:lnSpc>
                <a:spcBef>
                  <a:spcPct val="0"/>
                </a:spcBef>
                <a:spcAft>
                  <a:spcPct val="35000"/>
                </a:spcAft>
                <a:buNone/>
              </a:pPr>
              <a:r>
                <a:rPr lang="en-US" sz="2500" kern="1200" dirty="0"/>
                <a:t>Problem</a:t>
              </a:r>
              <a:r>
                <a:rPr lang="en-US" sz="2300" kern="1200" dirty="0"/>
                <a:t> </a:t>
              </a:r>
            </a:p>
          </p:txBody>
        </p:sp>
        <p:sp>
          <p:nvSpPr>
            <p:cNvPr id="7" name="Freeform: Shape 6">
              <a:extLst>
                <a:ext uri="{FF2B5EF4-FFF2-40B4-BE49-F238E27FC236}">
                  <a16:creationId xmlns:a16="http://schemas.microsoft.com/office/drawing/2014/main" id="{032B60CB-27CE-4F1E-973E-CE85F5386575}"/>
                </a:ext>
              </a:extLst>
            </p:cNvPr>
            <p:cNvSpPr/>
            <p:nvPr/>
          </p:nvSpPr>
          <p:spPr>
            <a:xfrm>
              <a:off x="3201890" y="2607473"/>
              <a:ext cx="7871846" cy="1005840"/>
            </a:xfrm>
            <a:custGeom>
              <a:avLst/>
              <a:gdLst>
                <a:gd name="connsiteX0" fmla="*/ 167469 w 1004795"/>
                <a:gd name="connsiteY0" fmla="*/ 0 h 6787909"/>
                <a:gd name="connsiteX1" fmla="*/ 837326 w 1004795"/>
                <a:gd name="connsiteY1" fmla="*/ 0 h 6787909"/>
                <a:gd name="connsiteX2" fmla="*/ 1004795 w 1004795"/>
                <a:gd name="connsiteY2" fmla="*/ 167469 h 6787909"/>
                <a:gd name="connsiteX3" fmla="*/ 1004795 w 1004795"/>
                <a:gd name="connsiteY3" fmla="*/ 6787909 h 6787909"/>
                <a:gd name="connsiteX4" fmla="*/ 1004795 w 1004795"/>
                <a:gd name="connsiteY4" fmla="*/ 6787909 h 6787909"/>
                <a:gd name="connsiteX5" fmla="*/ 0 w 1004795"/>
                <a:gd name="connsiteY5" fmla="*/ 6787909 h 6787909"/>
                <a:gd name="connsiteX6" fmla="*/ 0 w 1004795"/>
                <a:gd name="connsiteY6" fmla="*/ 6787909 h 6787909"/>
                <a:gd name="connsiteX7" fmla="*/ 0 w 1004795"/>
                <a:gd name="connsiteY7" fmla="*/ 167469 h 6787909"/>
                <a:gd name="connsiteX8" fmla="*/ 167469 w 1004795"/>
                <a:gd name="connsiteY8" fmla="*/ 0 h 678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795" h="6787909">
                  <a:moveTo>
                    <a:pt x="1004795" y="1131342"/>
                  </a:moveTo>
                  <a:lnTo>
                    <a:pt x="1004795" y="5656567"/>
                  </a:lnTo>
                  <a:cubicBezTo>
                    <a:pt x="1004795" y="6281391"/>
                    <a:pt x="993696" y="6787906"/>
                    <a:pt x="980005" y="6787906"/>
                  </a:cubicBezTo>
                  <a:lnTo>
                    <a:pt x="0" y="6787906"/>
                  </a:lnTo>
                  <a:lnTo>
                    <a:pt x="0" y="6787906"/>
                  </a:lnTo>
                  <a:lnTo>
                    <a:pt x="0" y="3"/>
                  </a:lnTo>
                  <a:lnTo>
                    <a:pt x="0" y="3"/>
                  </a:lnTo>
                  <a:lnTo>
                    <a:pt x="980005" y="3"/>
                  </a:lnTo>
                  <a:cubicBezTo>
                    <a:pt x="993696" y="3"/>
                    <a:pt x="1004795" y="506518"/>
                    <a:pt x="1004795" y="1131342"/>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40490" rIns="182880" bIns="140490" numCol="1" spcCol="1270" anchor="ctr" anchorCtr="0">
              <a:noAutofit/>
            </a:bodyPr>
            <a:lstStyle/>
            <a:p>
              <a:pPr marL="0" lvl="1" algn="l" defTabSz="1066800">
                <a:lnSpc>
                  <a:spcPct val="90000"/>
                </a:lnSpc>
                <a:spcBef>
                  <a:spcPct val="0"/>
                </a:spcBef>
                <a:spcAft>
                  <a:spcPct val="15000"/>
                </a:spcAft>
              </a:pPr>
              <a:r>
                <a:rPr lang="en-US" sz="2300" kern="1200" spc="-30" dirty="0"/>
                <a:t>Use evidence to describe and explain the context of the problem.</a:t>
              </a:r>
            </a:p>
          </p:txBody>
        </p:sp>
        <p:sp>
          <p:nvSpPr>
            <p:cNvPr id="8" name="Freeform: Shape 7">
              <a:extLst>
                <a:ext uri="{FF2B5EF4-FFF2-40B4-BE49-F238E27FC236}">
                  <a16:creationId xmlns:a16="http://schemas.microsoft.com/office/drawing/2014/main" id="{C3CF6C67-CBF9-40A1-AF91-2C999B687001}"/>
                </a:ext>
              </a:extLst>
            </p:cNvPr>
            <p:cNvSpPr/>
            <p:nvPr/>
          </p:nvSpPr>
          <p:spPr>
            <a:xfrm>
              <a:off x="479425" y="2517734"/>
              <a:ext cx="2722464" cy="1188720"/>
            </a:xfrm>
            <a:custGeom>
              <a:avLst/>
              <a:gdLst>
                <a:gd name="connsiteX0" fmla="*/ 0 w 3818199"/>
                <a:gd name="connsiteY0" fmla="*/ 213363 h 1280151"/>
                <a:gd name="connsiteX1" fmla="*/ 213363 w 3818199"/>
                <a:gd name="connsiteY1" fmla="*/ 0 h 1280151"/>
                <a:gd name="connsiteX2" fmla="*/ 3604836 w 3818199"/>
                <a:gd name="connsiteY2" fmla="*/ 0 h 1280151"/>
                <a:gd name="connsiteX3" fmla="*/ 3818199 w 3818199"/>
                <a:gd name="connsiteY3" fmla="*/ 213363 h 1280151"/>
                <a:gd name="connsiteX4" fmla="*/ 3818199 w 3818199"/>
                <a:gd name="connsiteY4" fmla="*/ 1066788 h 1280151"/>
                <a:gd name="connsiteX5" fmla="*/ 3604836 w 3818199"/>
                <a:gd name="connsiteY5" fmla="*/ 1280151 h 1280151"/>
                <a:gd name="connsiteX6" fmla="*/ 213363 w 3818199"/>
                <a:gd name="connsiteY6" fmla="*/ 1280151 h 1280151"/>
                <a:gd name="connsiteX7" fmla="*/ 0 w 3818199"/>
                <a:gd name="connsiteY7" fmla="*/ 1066788 h 1280151"/>
                <a:gd name="connsiteX8" fmla="*/ 0 w 3818199"/>
                <a:gd name="connsiteY8" fmla="*/ 213363 h 128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199" h="1280151">
                  <a:moveTo>
                    <a:pt x="0" y="213363"/>
                  </a:moveTo>
                  <a:cubicBezTo>
                    <a:pt x="0" y="95526"/>
                    <a:pt x="95526" y="0"/>
                    <a:pt x="213363" y="0"/>
                  </a:cubicBezTo>
                  <a:lnTo>
                    <a:pt x="3604836" y="0"/>
                  </a:lnTo>
                  <a:cubicBezTo>
                    <a:pt x="3722673" y="0"/>
                    <a:pt x="3818199" y="95526"/>
                    <a:pt x="3818199" y="213363"/>
                  </a:cubicBezTo>
                  <a:lnTo>
                    <a:pt x="3818199" y="1066788"/>
                  </a:lnTo>
                  <a:cubicBezTo>
                    <a:pt x="3818199" y="1184625"/>
                    <a:pt x="3722673" y="1280151"/>
                    <a:pt x="3604836" y="1280151"/>
                  </a:cubicBezTo>
                  <a:lnTo>
                    <a:pt x="213363" y="1280151"/>
                  </a:lnTo>
                  <a:cubicBezTo>
                    <a:pt x="95526" y="1280151"/>
                    <a:pt x="0" y="1184625"/>
                    <a:pt x="0" y="1066788"/>
                  </a:cubicBezTo>
                  <a:lnTo>
                    <a:pt x="0" y="21336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12" tIns="123452" rIns="184412" bIns="123452" numCol="1" spcCol="1270" anchor="ctr" anchorCtr="0">
              <a:noAutofit/>
            </a:bodyPr>
            <a:lstStyle/>
            <a:p>
              <a:pPr marL="0" lvl="0" indent="0" algn="ctr" defTabSz="1422400">
                <a:lnSpc>
                  <a:spcPct val="90000"/>
                </a:lnSpc>
                <a:spcBef>
                  <a:spcPct val="0"/>
                </a:spcBef>
                <a:spcAft>
                  <a:spcPct val="35000"/>
                </a:spcAft>
                <a:buNone/>
              </a:pPr>
              <a:r>
                <a:rPr lang="en-US" sz="2500" kern="1200" dirty="0"/>
                <a:t>Background</a:t>
              </a:r>
            </a:p>
          </p:txBody>
        </p:sp>
        <p:sp>
          <p:nvSpPr>
            <p:cNvPr id="10" name="Freeform: Shape 9" descr="Problem - Using one sentence, define the problem. Background - Use evidence to describe and explain the context of the problem. Example - The diversity of the teacher workforce in our district does not match the diversity of the student population (46 percent gap between teachers and students of color). There is a 22 percent gap between African American students and teachers and a 14 percent gap between Latinx students and teachers.  ">
              <a:extLst>
                <a:ext uri="{FF2B5EF4-FFF2-40B4-BE49-F238E27FC236}">
                  <a16:creationId xmlns:a16="http://schemas.microsoft.com/office/drawing/2014/main" id="{76C453D6-E17D-444C-B4DA-5532DCE48D9B}"/>
                </a:ext>
              </a:extLst>
            </p:cNvPr>
            <p:cNvSpPr/>
            <p:nvPr/>
          </p:nvSpPr>
          <p:spPr>
            <a:xfrm>
              <a:off x="479424" y="3816613"/>
              <a:ext cx="10594311" cy="1974141"/>
            </a:xfrm>
            <a:custGeom>
              <a:avLst/>
              <a:gdLst>
                <a:gd name="connsiteX0" fmla="*/ 0 w 10594310"/>
                <a:gd name="connsiteY0" fmla="*/ 314184 h 1885067"/>
                <a:gd name="connsiteX1" fmla="*/ 314184 w 10594310"/>
                <a:gd name="connsiteY1" fmla="*/ 0 h 1885067"/>
                <a:gd name="connsiteX2" fmla="*/ 10280126 w 10594310"/>
                <a:gd name="connsiteY2" fmla="*/ 0 h 1885067"/>
                <a:gd name="connsiteX3" fmla="*/ 10594310 w 10594310"/>
                <a:gd name="connsiteY3" fmla="*/ 314184 h 1885067"/>
                <a:gd name="connsiteX4" fmla="*/ 10594310 w 10594310"/>
                <a:gd name="connsiteY4" fmla="*/ 1570883 h 1885067"/>
                <a:gd name="connsiteX5" fmla="*/ 10280126 w 10594310"/>
                <a:gd name="connsiteY5" fmla="*/ 1885067 h 1885067"/>
                <a:gd name="connsiteX6" fmla="*/ 314184 w 10594310"/>
                <a:gd name="connsiteY6" fmla="*/ 1885067 h 1885067"/>
                <a:gd name="connsiteX7" fmla="*/ 0 w 10594310"/>
                <a:gd name="connsiteY7" fmla="*/ 1570883 h 1885067"/>
                <a:gd name="connsiteX8" fmla="*/ 0 w 10594310"/>
                <a:gd name="connsiteY8" fmla="*/ 314184 h 188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4310" h="1885067">
                  <a:moveTo>
                    <a:pt x="0" y="314184"/>
                  </a:moveTo>
                  <a:cubicBezTo>
                    <a:pt x="0" y="140665"/>
                    <a:pt x="140665" y="0"/>
                    <a:pt x="314184" y="0"/>
                  </a:cubicBezTo>
                  <a:lnTo>
                    <a:pt x="10280126" y="0"/>
                  </a:lnTo>
                  <a:cubicBezTo>
                    <a:pt x="10453645" y="0"/>
                    <a:pt x="10594310" y="140665"/>
                    <a:pt x="10594310" y="314184"/>
                  </a:cubicBezTo>
                  <a:lnTo>
                    <a:pt x="10594310" y="1570883"/>
                  </a:lnTo>
                  <a:cubicBezTo>
                    <a:pt x="10594310" y="1744402"/>
                    <a:pt x="10453645" y="1885067"/>
                    <a:pt x="10280126" y="1885067"/>
                  </a:cubicBezTo>
                  <a:lnTo>
                    <a:pt x="314184" y="1885067"/>
                  </a:lnTo>
                  <a:cubicBezTo>
                    <a:pt x="140665" y="1885067"/>
                    <a:pt x="0" y="1744402"/>
                    <a:pt x="0" y="1570883"/>
                  </a:cubicBezTo>
                  <a:lnTo>
                    <a:pt x="0" y="3141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941" tIns="152981" rIns="213941" bIns="152981" numCol="1" spcCol="1270" anchor="ctr" anchorCtr="0">
              <a:noAutofit/>
            </a:bodyPr>
            <a:lstStyle/>
            <a:p>
              <a:pPr marL="0" lvl="0" indent="0" algn="ctr" defTabSz="1422400">
                <a:lnSpc>
                  <a:spcPct val="90000"/>
                </a:lnSpc>
                <a:spcBef>
                  <a:spcPct val="0"/>
                </a:spcBef>
                <a:spcAft>
                  <a:spcPts val="600"/>
                </a:spcAft>
                <a:buNone/>
              </a:pPr>
              <a:r>
                <a:rPr lang="en-US" sz="2500" kern="1200" dirty="0"/>
                <a:t>Example</a:t>
              </a:r>
            </a:p>
            <a:p>
              <a:pPr marL="52388" lvl="0" algn="l" defTabSz="1422400">
                <a:lnSpc>
                  <a:spcPct val="90000"/>
                </a:lnSpc>
                <a:spcBef>
                  <a:spcPct val="0"/>
                </a:spcBef>
                <a:spcAft>
                  <a:spcPts val="600"/>
                </a:spcAft>
                <a:buNone/>
              </a:pPr>
              <a:r>
                <a:rPr lang="en-US" sz="2300" kern="1200" dirty="0"/>
                <a:t>The diversity of the teacher workforce in our district does not match the diversity of the student population (46 percent gap between teachers and students of color). There is a 22 percent gap between African American students and teachers and a 14 percent gap between Latinx students and teachers. </a:t>
              </a:r>
            </a:p>
          </p:txBody>
        </p:sp>
      </p:grpSp>
      <p:sp>
        <p:nvSpPr>
          <p:cNvPr id="4" name="Slide Number Placeholder 3">
            <a:extLst>
              <a:ext uri="{FF2B5EF4-FFF2-40B4-BE49-F238E27FC236}">
                <a16:creationId xmlns:a16="http://schemas.microsoft.com/office/drawing/2014/main" id="{8BCF217D-FD13-419E-92AA-A3FDE24E9597}"/>
              </a:ext>
            </a:extLst>
          </p:cNvPr>
          <p:cNvSpPr>
            <a:spLocks noGrp="1"/>
          </p:cNvSpPr>
          <p:nvPr>
            <p:ph type="sldNum" sz="quarter" idx="7"/>
          </p:nvPr>
        </p:nvSpPr>
        <p:spPr/>
        <p:txBody>
          <a:bodyPr/>
          <a:lstStyle/>
          <a:p>
            <a:fld id="{B6F15528-21DE-4FAA-801E-634DDDAF4B2B}" type="slidenum">
              <a:rPr lang="en-US" smtClean="0"/>
              <a:pPr/>
              <a:t>87</a:t>
            </a:fld>
            <a:endParaRPr lang="en-US" dirty="0"/>
          </a:p>
        </p:txBody>
      </p:sp>
    </p:spTree>
    <p:extLst>
      <p:ext uri="{BB962C8B-B14F-4D97-AF65-F5344CB8AC3E}">
        <p14:creationId xmlns:p14="http://schemas.microsoft.com/office/powerpoint/2010/main" val="31148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052276-3024-40F4-8AA6-E9BC012819E4}"/>
              </a:ext>
            </a:extLst>
          </p:cNvPr>
          <p:cNvSpPr>
            <a:spLocks noGrp="1"/>
          </p:cNvSpPr>
          <p:nvPr>
            <p:ph type="title"/>
          </p:nvPr>
        </p:nvSpPr>
        <p:spPr/>
        <p:txBody>
          <a:bodyPr anchor="ctr">
            <a:normAutofit/>
          </a:bodyPr>
          <a:lstStyle/>
          <a:p>
            <a:r>
              <a:rPr lang="en-US" dirty="0"/>
              <a:t>Step 2: Identify Root Causes </a:t>
            </a:r>
          </a:p>
        </p:txBody>
      </p:sp>
      <p:sp>
        <p:nvSpPr>
          <p:cNvPr id="4" name="Slide Number Placeholder 3">
            <a:extLst>
              <a:ext uri="{FF2B5EF4-FFF2-40B4-BE49-F238E27FC236}">
                <a16:creationId xmlns:a16="http://schemas.microsoft.com/office/drawing/2014/main" id="{32950884-C71A-47E6-98CA-C7E96AE8CE16}"/>
              </a:ext>
            </a:extLst>
          </p:cNvPr>
          <p:cNvSpPr>
            <a:spLocks noGrp="1"/>
          </p:cNvSpPr>
          <p:nvPr>
            <p:ph type="sldNum" sz="quarter" idx="7"/>
          </p:nvPr>
        </p:nvSpPr>
        <p:spPr/>
        <p:txBody>
          <a:bodyPr anchor="b">
            <a:normAutofit/>
          </a:bodyPr>
          <a:lstStyle/>
          <a:p>
            <a:pPr>
              <a:spcAft>
                <a:spcPts val="600"/>
              </a:spcAft>
            </a:pPr>
            <a:fld id="{99A20822-4A49-4D36-86E3-300BA48D3F00}" type="slidenum">
              <a:rPr lang="en-US" smtClean="0"/>
              <a:pPr>
                <a:spcAft>
                  <a:spcPts val="600"/>
                </a:spcAft>
              </a:pPr>
              <a:t>88</a:t>
            </a:fld>
            <a:endParaRPr lang="en-US" dirty="0"/>
          </a:p>
        </p:txBody>
      </p:sp>
      <p:pic>
        <p:nvPicPr>
          <p:cNvPr id="8" name="Content Placeholder 7" descr="A colorful pile of yarn turned into a yellow yarn light bulb">
            <a:extLst>
              <a:ext uri="{FF2B5EF4-FFF2-40B4-BE49-F238E27FC236}">
                <a16:creationId xmlns:a16="http://schemas.microsoft.com/office/drawing/2014/main" id="{04F02319-3440-4025-8451-02339F2C41B3}"/>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5121732" y="1527175"/>
            <a:ext cx="4244975" cy="2829292"/>
          </a:xfrm>
        </p:spPr>
      </p:pic>
      <p:sp>
        <p:nvSpPr>
          <p:cNvPr id="2" name="Text Placeholder 1">
            <a:extLst>
              <a:ext uri="{FF2B5EF4-FFF2-40B4-BE49-F238E27FC236}">
                <a16:creationId xmlns:a16="http://schemas.microsoft.com/office/drawing/2014/main" id="{E7EC4CEA-A1C8-4462-9FD5-CBE7A3A72FE3}"/>
              </a:ext>
            </a:extLst>
          </p:cNvPr>
          <p:cNvSpPr>
            <a:spLocks noGrp="1"/>
          </p:cNvSpPr>
          <p:nvPr>
            <p:ph type="body" sz="quarter" idx="4294967295"/>
          </p:nvPr>
        </p:nvSpPr>
        <p:spPr>
          <a:xfrm>
            <a:off x="815976" y="1527175"/>
            <a:ext cx="4131806" cy="2829292"/>
          </a:xfrm>
        </p:spPr>
        <p:txBody>
          <a:bodyPr>
            <a:noAutofit/>
          </a:bodyPr>
          <a:lstStyle/>
          <a:p>
            <a:r>
              <a:rPr lang="en-US" sz="2800" dirty="0"/>
              <a:t>Brainstorm the root causes of the challenge identified in Step 1.</a:t>
            </a:r>
          </a:p>
          <a:p>
            <a:r>
              <a:rPr lang="en-US" sz="2800" dirty="0"/>
              <a:t>These are the reasons why the challenge may be occurring.</a:t>
            </a:r>
          </a:p>
          <a:p>
            <a:endParaRPr lang="en-US" sz="2000" dirty="0"/>
          </a:p>
          <a:p>
            <a:endParaRPr lang="en-US" sz="2000" dirty="0"/>
          </a:p>
        </p:txBody>
      </p:sp>
    </p:spTree>
    <p:extLst>
      <p:ext uri="{BB962C8B-B14F-4D97-AF65-F5344CB8AC3E}">
        <p14:creationId xmlns:p14="http://schemas.microsoft.com/office/powerpoint/2010/main" val="36967059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052276-3024-40F4-8AA6-E9BC012819E4}"/>
              </a:ext>
            </a:extLst>
          </p:cNvPr>
          <p:cNvSpPr>
            <a:spLocks noGrp="1"/>
          </p:cNvSpPr>
          <p:nvPr>
            <p:ph type="title"/>
          </p:nvPr>
        </p:nvSpPr>
        <p:spPr>
          <a:xfrm>
            <a:off x="480153" y="614055"/>
            <a:ext cx="8825582" cy="492443"/>
          </a:xfrm>
        </p:spPr>
        <p:txBody>
          <a:bodyPr anchor="ctr">
            <a:normAutofit/>
          </a:bodyPr>
          <a:lstStyle/>
          <a:p>
            <a:r>
              <a:rPr lang="en-US" dirty="0"/>
              <a:t>Step 3: Categorize Root Causes</a:t>
            </a:r>
          </a:p>
        </p:txBody>
      </p:sp>
      <p:sp>
        <p:nvSpPr>
          <p:cNvPr id="4" name="Slide Number Placeholder 3">
            <a:extLst>
              <a:ext uri="{FF2B5EF4-FFF2-40B4-BE49-F238E27FC236}">
                <a16:creationId xmlns:a16="http://schemas.microsoft.com/office/drawing/2014/main" id="{32950884-C71A-47E6-98CA-C7E96AE8CE16}"/>
              </a:ext>
            </a:extLst>
          </p:cNvPr>
          <p:cNvSpPr>
            <a:spLocks noGrp="1"/>
          </p:cNvSpPr>
          <p:nvPr>
            <p:ph type="sldNum" sz="quarter" idx="7"/>
          </p:nvPr>
        </p:nvSpPr>
        <p:spPr>
          <a:xfrm>
            <a:off x="10980260" y="6172200"/>
            <a:ext cx="906940" cy="276999"/>
          </a:xfrm>
        </p:spPr>
        <p:txBody>
          <a:bodyPr anchor="b">
            <a:normAutofit/>
          </a:bodyPr>
          <a:lstStyle/>
          <a:p>
            <a:pPr>
              <a:spcAft>
                <a:spcPts val="600"/>
              </a:spcAft>
            </a:pPr>
            <a:fld id="{99A20822-4A49-4D36-86E3-300BA48D3F00}" type="slidenum">
              <a:rPr lang="en-US" smtClean="0"/>
              <a:pPr>
                <a:spcAft>
                  <a:spcPts val="600"/>
                </a:spcAft>
              </a:pPr>
              <a:t>89</a:t>
            </a:fld>
            <a:endParaRPr lang="en-US" dirty="0"/>
          </a:p>
        </p:txBody>
      </p:sp>
      <p:pic>
        <p:nvPicPr>
          <p:cNvPr id="8" name="Content Placeholder 7">
            <a:extLst>
              <a:ext uri="{FF2B5EF4-FFF2-40B4-BE49-F238E27FC236}">
                <a16:creationId xmlns:a16="http://schemas.microsoft.com/office/drawing/2014/main" id="{B3B380B6-6F95-418A-AC18-8A5B9B0430D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528" r="33647" b="-1"/>
          <a:stretch/>
        </p:blipFill>
        <p:spPr>
          <a:xfrm>
            <a:off x="479425" y="1527605"/>
            <a:ext cx="4244975" cy="4053092"/>
          </a:xfrm>
          <a:noFill/>
        </p:spPr>
      </p:pic>
      <p:sp>
        <p:nvSpPr>
          <p:cNvPr id="2" name="Content Placeholder 1">
            <a:extLst>
              <a:ext uri="{FF2B5EF4-FFF2-40B4-BE49-F238E27FC236}">
                <a16:creationId xmlns:a16="http://schemas.microsoft.com/office/drawing/2014/main" id="{0623D441-6659-48BD-9C16-CB5ABE616C48}"/>
              </a:ext>
            </a:extLst>
          </p:cNvPr>
          <p:cNvSpPr>
            <a:spLocks noGrp="1"/>
          </p:cNvSpPr>
          <p:nvPr>
            <p:ph sz="quarter" idx="15"/>
          </p:nvPr>
        </p:nvSpPr>
        <p:spPr>
          <a:xfrm>
            <a:off x="5061585" y="1527605"/>
            <a:ext cx="4244975" cy="4053092"/>
          </a:xfrm>
        </p:spPr>
        <p:txBody>
          <a:bodyPr>
            <a:normAutofit/>
          </a:bodyPr>
          <a:lstStyle/>
          <a:p>
            <a:r>
              <a:rPr lang="en-US" sz="2800" dirty="0"/>
              <a:t>Look back at the root causes identified in Step 2.</a:t>
            </a:r>
          </a:p>
          <a:p>
            <a:pPr lvl="1" algn="l"/>
            <a:r>
              <a:rPr lang="en-US" sz="2800" dirty="0"/>
              <a:t>Consider how you can group the causes into categories.</a:t>
            </a:r>
          </a:p>
          <a:p>
            <a:pPr lvl="1" algn="l"/>
            <a:r>
              <a:rPr lang="en-US" sz="2800" dirty="0"/>
              <a:t>List those categories.</a:t>
            </a:r>
          </a:p>
          <a:p>
            <a:pPr marL="0" indent="0">
              <a:buNone/>
            </a:pPr>
            <a:endParaRPr lang="en-US" dirty="0"/>
          </a:p>
          <a:p>
            <a:pPr marL="0" indent="0">
              <a:buNone/>
            </a:pPr>
            <a:endParaRPr lang="en-US" dirty="0"/>
          </a:p>
          <a:p>
            <a:endParaRPr lang="en-US" dirty="0"/>
          </a:p>
        </p:txBody>
      </p:sp>
      <p:sp>
        <p:nvSpPr>
          <p:cNvPr id="10" name="TextBox 9">
            <a:extLst>
              <a:ext uri="{FF2B5EF4-FFF2-40B4-BE49-F238E27FC236}">
                <a16:creationId xmlns:a16="http://schemas.microsoft.com/office/drawing/2014/main" id="{D12CEB2F-F25D-47E0-8CBC-61FB06822F93}"/>
              </a:ext>
            </a:extLst>
          </p:cNvPr>
          <p:cNvSpPr txBox="1"/>
          <p:nvPr/>
        </p:nvSpPr>
        <p:spPr>
          <a:xfrm>
            <a:off x="2284309" y="5380642"/>
            <a:ext cx="2440091" cy="200055"/>
          </a:xfrm>
          <a:prstGeom prst="rect">
            <a:avLst/>
          </a:prstGeom>
          <a:solidFill>
            <a:srgbClr val="A75919"/>
          </a:solidFill>
        </p:spPr>
        <p:txBody>
          <a:bodyPr wrap="none" rtlCol="0">
            <a:spAutoFit/>
          </a:bodyPr>
          <a:lstStyle/>
          <a:p>
            <a:pPr algn="r">
              <a:spcAft>
                <a:spcPts val="600"/>
              </a:spcAft>
            </a:pPr>
            <a:r>
              <a:rPr lang="en-US" sz="700" dirty="0">
                <a:solidFill>
                  <a:srgbClr val="FFFFFF"/>
                </a:solidFill>
                <a:hlinkClick r:id="rId4" tooltip="http://carlboileau.com/categori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196690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62DE8A-5760-49AC-BE50-37B7BE127BA2}"/>
              </a:ext>
            </a:extLst>
          </p:cNvPr>
          <p:cNvSpPr>
            <a:spLocks noGrp="1"/>
          </p:cNvSpPr>
          <p:nvPr>
            <p:ph type="title"/>
          </p:nvPr>
        </p:nvSpPr>
        <p:spPr>
          <a:xfrm>
            <a:off x="480153" y="603169"/>
            <a:ext cx="8825582" cy="492443"/>
          </a:xfrm>
        </p:spPr>
        <p:txBody>
          <a:bodyPr anchor="ctr">
            <a:normAutofit/>
          </a:bodyPr>
          <a:lstStyle/>
          <a:p>
            <a:r>
              <a:rPr lang="en-US" dirty="0"/>
              <a:t>Team Building Exercise</a:t>
            </a:r>
          </a:p>
        </p:txBody>
      </p:sp>
      <p:sp>
        <p:nvSpPr>
          <p:cNvPr id="3" name="Slide Number Placeholder 2">
            <a:extLst>
              <a:ext uri="{FF2B5EF4-FFF2-40B4-BE49-F238E27FC236}">
                <a16:creationId xmlns:a16="http://schemas.microsoft.com/office/drawing/2014/main" id="{3B95B529-C216-47D8-A5D6-4EE2D6736802}"/>
              </a:ext>
            </a:extLst>
          </p:cNvPr>
          <p:cNvSpPr>
            <a:spLocks noGrp="1"/>
          </p:cNvSpPr>
          <p:nvPr>
            <p:ph type="sldNum" sz="quarter" idx="7"/>
          </p:nvPr>
        </p:nvSpPr>
        <p:spPr>
          <a:xfrm>
            <a:off x="10980260" y="6172200"/>
            <a:ext cx="906940" cy="276999"/>
          </a:xfrm>
        </p:spPr>
        <p:txBody>
          <a:bodyPr anchor="b">
            <a:normAutofit/>
          </a:bodyPr>
          <a:lstStyle/>
          <a:p>
            <a:pPr>
              <a:spcAft>
                <a:spcPts val="600"/>
              </a:spcAft>
            </a:pPr>
            <a:fld id="{B6F15528-21DE-4FAA-801E-634DDDAF4B2B}" type="slidenum">
              <a:rPr lang="en-US" smtClean="0"/>
              <a:pPr>
                <a:spcAft>
                  <a:spcPts val="600"/>
                </a:spcAft>
              </a:pPr>
              <a:t>9</a:t>
            </a:fld>
            <a:endParaRPr lang="en-US" dirty="0"/>
          </a:p>
        </p:txBody>
      </p:sp>
      <p:sp>
        <p:nvSpPr>
          <p:cNvPr id="7" name="Content Placeholder 6">
            <a:extLst>
              <a:ext uri="{FF2B5EF4-FFF2-40B4-BE49-F238E27FC236}">
                <a16:creationId xmlns:a16="http://schemas.microsoft.com/office/drawing/2014/main" id="{25A5BCFF-0689-457C-BC9C-15CF2EEBE526}"/>
              </a:ext>
            </a:extLst>
          </p:cNvPr>
          <p:cNvSpPr>
            <a:spLocks noGrp="1"/>
          </p:cNvSpPr>
          <p:nvPr>
            <p:ph sz="quarter" idx="14"/>
          </p:nvPr>
        </p:nvSpPr>
        <p:spPr>
          <a:xfrm>
            <a:off x="6438900" y="1680005"/>
            <a:ext cx="3759200" cy="4053092"/>
          </a:xfrm>
        </p:spPr>
        <p:txBody>
          <a:bodyPr>
            <a:normAutofit/>
          </a:bodyPr>
          <a:lstStyle/>
          <a:p>
            <a:pPr>
              <a:lnSpc>
                <a:spcPct val="90000"/>
              </a:lnSpc>
            </a:pPr>
            <a:r>
              <a:rPr lang="en-US" dirty="0"/>
              <a:t>For your teams, you will develop a:</a:t>
            </a:r>
          </a:p>
          <a:p>
            <a:pPr lvl="1" algn="l">
              <a:lnSpc>
                <a:spcPct val="90000"/>
              </a:lnSpc>
            </a:pPr>
            <a:r>
              <a:rPr lang="en-US" sz="2400" dirty="0"/>
              <a:t>Team Name</a:t>
            </a:r>
          </a:p>
          <a:p>
            <a:pPr lvl="1" algn="l">
              <a:lnSpc>
                <a:spcPct val="90000"/>
              </a:lnSpc>
            </a:pPr>
            <a:r>
              <a:rPr lang="en-US" sz="2400" dirty="0"/>
              <a:t>Logo/Mascot</a:t>
            </a:r>
          </a:p>
          <a:p>
            <a:pPr lvl="1" algn="l">
              <a:lnSpc>
                <a:spcPct val="90000"/>
              </a:lnSpc>
            </a:pPr>
            <a:r>
              <a:rPr lang="en-US" sz="2400" dirty="0"/>
              <a:t>Vision Statement</a:t>
            </a:r>
          </a:p>
        </p:txBody>
      </p:sp>
      <p:pic>
        <p:nvPicPr>
          <p:cNvPr id="8" name="Content Placeholder 7" descr="A picture containing person&#10;&#10;Description automatically generated">
            <a:extLst>
              <a:ext uri="{FF2B5EF4-FFF2-40B4-BE49-F238E27FC236}">
                <a16:creationId xmlns:a16="http://schemas.microsoft.com/office/drawing/2014/main" id="{75AE61B9-13F6-4002-A6E7-83E907B789E1}"/>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79425" y="2012615"/>
            <a:ext cx="5616575" cy="2993107"/>
          </a:xfrm>
        </p:spPr>
      </p:pic>
    </p:spTree>
    <p:extLst>
      <p:ext uri="{BB962C8B-B14F-4D97-AF65-F5344CB8AC3E}">
        <p14:creationId xmlns:p14="http://schemas.microsoft.com/office/powerpoint/2010/main" val="37051790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052276-3024-40F4-8AA6-E9BC012819E4}"/>
              </a:ext>
            </a:extLst>
          </p:cNvPr>
          <p:cNvSpPr>
            <a:spLocks noGrp="1"/>
          </p:cNvSpPr>
          <p:nvPr>
            <p:ph type="title"/>
          </p:nvPr>
        </p:nvSpPr>
        <p:spPr>
          <a:xfrm>
            <a:off x="480152" y="402753"/>
            <a:ext cx="10035447" cy="492443"/>
          </a:xfrm>
        </p:spPr>
        <p:txBody>
          <a:bodyPr anchor="ctr">
            <a:normAutofit/>
          </a:bodyPr>
          <a:lstStyle/>
          <a:p>
            <a:r>
              <a:rPr lang="en-US" dirty="0"/>
              <a:t>Step 4: Explore Root Causes (5 Whys)</a:t>
            </a:r>
          </a:p>
        </p:txBody>
      </p:sp>
      <p:sp>
        <p:nvSpPr>
          <p:cNvPr id="2" name="Content Placeholder 1">
            <a:extLst>
              <a:ext uri="{FF2B5EF4-FFF2-40B4-BE49-F238E27FC236}">
                <a16:creationId xmlns:a16="http://schemas.microsoft.com/office/drawing/2014/main" id="{0623D441-6659-48BD-9C16-CB5ABE616C48}"/>
              </a:ext>
            </a:extLst>
          </p:cNvPr>
          <p:cNvSpPr>
            <a:spLocks noGrp="1"/>
          </p:cNvSpPr>
          <p:nvPr>
            <p:ph sz="quarter" idx="14"/>
          </p:nvPr>
        </p:nvSpPr>
        <p:spPr>
          <a:xfrm>
            <a:off x="451124" y="1402454"/>
            <a:ext cx="3447954" cy="4053092"/>
          </a:xfrm>
        </p:spPr>
        <p:txBody>
          <a:bodyPr>
            <a:normAutofit/>
          </a:bodyPr>
          <a:lstStyle/>
          <a:p>
            <a:r>
              <a:rPr lang="en-US" dirty="0"/>
              <a:t>List root cause category.</a:t>
            </a:r>
          </a:p>
          <a:p>
            <a:r>
              <a:rPr lang="en-US" dirty="0"/>
              <a:t>Identify up to 5 responses to the question “Why is this the case?”</a:t>
            </a:r>
          </a:p>
          <a:p>
            <a:r>
              <a:rPr lang="en-US" dirty="0"/>
              <a:t>Try to dig deeper and explore why these problems happen.</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2950884-C71A-47E6-98CA-C7E96AE8CE16}"/>
              </a:ext>
            </a:extLst>
          </p:cNvPr>
          <p:cNvSpPr>
            <a:spLocks noGrp="1"/>
          </p:cNvSpPr>
          <p:nvPr>
            <p:ph type="sldNum" sz="quarter" idx="7"/>
          </p:nvPr>
        </p:nvSpPr>
        <p:spPr/>
        <p:txBody>
          <a:bodyPr anchor="b">
            <a:normAutofit/>
          </a:bodyPr>
          <a:lstStyle/>
          <a:p>
            <a:pPr>
              <a:spcAft>
                <a:spcPts val="600"/>
              </a:spcAft>
            </a:pPr>
            <a:fld id="{99A20822-4A49-4D36-86E3-300BA48D3F00}" type="slidenum">
              <a:rPr lang="en-US" smtClean="0"/>
              <a:pPr>
                <a:spcAft>
                  <a:spcPts val="600"/>
                </a:spcAft>
              </a:pPr>
              <a:t>90</a:t>
            </a:fld>
            <a:endParaRPr lang="en-US" dirty="0"/>
          </a:p>
        </p:txBody>
      </p:sp>
      <p:graphicFrame>
        <p:nvGraphicFramePr>
          <p:cNvPr id="5" name="Table 4">
            <a:extLst>
              <a:ext uri="{FF2B5EF4-FFF2-40B4-BE49-F238E27FC236}">
                <a16:creationId xmlns:a16="http://schemas.microsoft.com/office/drawing/2014/main" id="{7E793CBB-9818-4CBD-A5AC-3895830E3D39}"/>
              </a:ext>
            </a:extLst>
          </p:cNvPr>
          <p:cNvGraphicFramePr>
            <a:graphicFrameLocks noGrp="1"/>
          </p:cNvGraphicFramePr>
          <p:nvPr/>
        </p:nvGraphicFramePr>
        <p:xfrm>
          <a:off x="3928105" y="1038137"/>
          <a:ext cx="7248541" cy="5303520"/>
        </p:xfrm>
        <a:graphic>
          <a:graphicData uri="http://schemas.openxmlformats.org/drawingml/2006/table">
            <a:tbl>
              <a:tblPr firstRow="1" firstCol="1" bandRow="1">
                <a:tableStyleId>{5C22544A-7EE6-4342-B048-85BDC9FD1C3A}</a:tableStyleId>
              </a:tblPr>
              <a:tblGrid>
                <a:gridCol w="2338738">
                  <a:extLst>
                    <a:ext uri="{9D8B030D-6E8A-4147-A177-3AD203B41FA5}">
                      <a16:colId xmlns:a16="http://schemas.microsoft.com/office/drawing/2014/main" val="563442820"/>
                    </a:ext>
                  </a:extLst>
                </a:gridCol>
                <a:gridCol w="4909803">
                  <a:extLst>
                    <a:ext uri="{9D8B030D-6E8A-4147-A177-3AD203B41FA5}">
                      <a16:colId xmlns:a16="http://schemas.microsoft.com/office/drawing/2014/main" val="940290720"/>
                    </a:ext>
                  </a:extLst>
                </a:gridCol>
              </a:tblGrid>
              <a:tr h="365760">
                <a:tc>
                  <a:txBody>
                    <a:bodyPr/>
                    <a:lstStyle/>
                    <a:p>
                      <a:pPr marL="0" marR="0" algn="l">
                        <a:spcBef>
                          <a:spcPts val="200"/>
                        </a:spcBef>
                        <a:spcAft>
                          <a:spcPts val="600"/>
                        </a:spcAft>
                      </a:pPr>
                      <a:r>
                        <a:rPr lang="en-US" sz="1700" dirty="0">
                          <a:effectLst/>
                        </a:rPr>
                        <a:t> </a:t>
                      </a:r>
                      <a:endParaRPr lang="en-US" sz="17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200"/>
                        </a:spcBef>
                        <a:spcAft>
                          <a:spcPts val="600"/>
                        </a:spcAft>
                      </a:pPr>
                      <a:r>
                        <a:rPr lang="en-US" sz="1700" dirty="0">
                          <a:effectLst/>
                        </a:rPr>
                        <a:t>RCA Example</a:t>
                      </a:r>
                      <a:endParaRPr lang="en-US" sz="17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87067895"/>
                  </a:ext>
                </a:extLst>
              </a:tr>
              <a:tr h="365760">
                <a:tc>
                  <a:txBody>
                    <a:bodyPr/>
                    <a:lstStyle/>
                    <a:p>
                      <a:pPr marL="0" marR="0">
                        <a:spcBef>
                          <a:spcPts val="200"/>
                        </a:spcBef>
                        <a:spcAft>
                          <a:spcPts val="600"/>
                        </a:spcAft>
                      </a:pPr>
                      <a:r>
                        <a:rPr lang="en-US" sz="1700" dirty="0">
                          <a:effectLst/>
                        </a:rPr>
                        <a:t>Root Cause Category</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6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Lack of diversity in educator workforce</a:t>
                      </a:r>
                    </a:p>
                  </a:txBody>
                  <a:tcPr marL="68580" marR="68580" marT="0" marB="0"/>
                </a:tc>
                <a:extLst>
                  <a:ext uri="{0D108BD9-81ED-4DB2-BD59-A6C34878D82A}">
                    <a16:rowId xmlns:a16="http://schemas.microsoft.com/office/drawing/2014/main" val="3740666286"/>
                  </a:ext>
                </a:extLst>
              </a:tr>
              <a:tr h="365760">
                <a:tc>
                  <a:txBody>
                    <a:bodyPr/>
                    <a:lstStyle/>
                    <a:p>
                      <a:pPr marL="0" marR="0">
                        <a:spcBef>
                          <a:spcPts val="200"/>
                        </a:spcBef>
                        <a:spcAft>
                          <a:spcPts val="600"/>
                        </a:spcAft>
                      </a:pPr>
                      <a:r>
                        <a:rPr lang="en-US" sz="1700" dirty="0">
                          <a:effectLst/>
                        </a:rPr>
                        <a:t>Why 1?</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6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District has issues recruiting diverse teachers</a:t>
                      </a:r>
                    </a:p>
                  </a:txBody>
                  <a:tcPr marL="68580" marR="68580" marT="0" marB="0"/>
                </a:tc>
                <a:extLst>
                  <a:ext uri="{0D108BD9-81ED-4DB2-BD59-A6C34878D82A}">
                    <a16:rowId xmlns:a16="http://schemas.microsoft.com/office/drawing/2014/main" val="1680263060"/>
                  </a:ext>
                </a:extLst>
              </a:tr>
              <a:tr h="640080">
                <a:tc>
                  <a:txBody>
                    <a:bodyPr/>
                    <a:lstStyle/>
                    <a:p>
                      <a:pPr marL="0" marR="0">
                        <a:spcBef>
                          <a:spcPts val="200"/>
                        </a:spcBef>
                        <a:spcAft>
                          <a:spcPts val="600"/>
                        </a:spcAft>
                      </a:pPr>
                      <a:r>
                        <a:rPr lang="en-US" sz="1700" dirty="0">
                          <a:effectLst/>
                        </a:rPr>
                        <a:t>Why 2 (about Why 1)?</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6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EPP programs have issues recruiting diverse students into their prep programs</a:t>
                      </a:r>
                    </a:p>
                  </a:txBody>
                  <a:tcPr marL="68580" marR="68580" marT="0" marB="0"/>
                </a:tc>
                <a:extLst>
                  <a:ext uri="{0D108BD9-81ED-4DB2-BD59-A6C34878D82A}">
                    <a16:rowId xmlns:a16="http://schemas.microsoft.com/office/drawing/2014/main" val="628951251"/>
                  </a:ext>
                </a:extLst>
              </a:tr>
              <a:tr h="640080">
                <a:tc>
                  <a:txBody>
                    <a:bodyPr/>
                    <a:lstStyle/>
                    <a:p>
                      <a:pPr marL="0" marR="0">
                        <a:spcBef>
                          <a:spcPts val="200"/>
                        </a:spcBef>
                        <a:spcAft>
                          <a:spcPts val="600"/>
                        </a:spcAft>
                      </a:pPr>
                      <a:r>
                        <a:rPr lang="en-US" sz="1700" dirty="0">
                          <a:effectLst/>
                        </a:rPr>
                        <a:t>Why 3 (about Why 2)?</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600"/>
                        </a:spcAft>
                      </a:pPr>
                      <a:r>
                        <a:rPr lang="en-US" sz="1700" dirty="0">
                          <a:effectLst/>
                        </a:rPr>
                        <a:t>Students are negatively affected by biases in schools, which discourages them from becoming teachers </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3146586"/>
                  </a:ext>
                </a:extLst>
              </a:tr>
              <a:tr h="914400">
                <a:tc>
                  <a:txBody>
                    <a:bodyPr/>
                    <a:lstStyle/>
                    <a:p>
                      <a:pPr marL="0" marR="0">
                        <a:spcBef>
                          <a:spcPts val="200"/>
                        </a:spcBef>
                        <a:spcAft>
                          <a:spcPts val="600"/>
                        </a:spcAft>
                      </a:pPr>
                      <a:r>
                        <a:rPr lang="en-US" sz="1700" dirty="0">
                          <a:effectLst/>
                        </a:rPr>
                        <a:t>Why 4 (about Why 3)?</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6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School curriculum is not culturally responsive and doesn’t encourage cross-cultural communication and understanding</a:t>
                      </a:r>
                    </a:p>
                  </a:txBody>
                  <a:tcPr marL="68580" marR="68580" marT="0" marB="0"/>
                </a:tc>
                <a:extLst>
                  <a:ext uri="{0D108BD9-81ED-4DB2-BD59-A6C34878D82A}">
                    <a16:rowId xmlns:a16="http://schemas.microsoft.com/office/drawing/2014/main" val="3214810341"/>
                  </a:ext>
                </a:extLst>
              </a:tr>
              <a:tr h="640080">
                <a:tc>
                  <a:txBody>
                    <a:bodyPr/>
                    <a:lstStyle/>
                    <a:p>
                      <a:pPr marL="0" marR="0">
                        <a:spcBef>
                          <a:spcPts val="200"/>
                        </a:spcBef>
                        <a:spcAft>
                          <a:spcPts val="600"/>
                        </a:spcAft>
                      </a:pPr>
                      <a:r>
                        <a:rPr lang="en-US" sz="1700" dirty="0">
                          <a:effectLst/>
                        </a:rPr>
                        <a:t>Why 5 (about Why 4)?</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6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Many legislators and policymakers are stuck in a “we’ve always done it this way” frame of thinking</a:t>
                      </a:r>
                    </a:p>
                  </a:txBody>
                  <a:tcPr marL="68580" marR="68580" marT="0" marB="0"/>
                </a:tc>
                <a:extLst>
                  <a:ext uri="{0D108BD9-81ED-4DB2-BD59-A6C34878D82A}">
                    <a16:rowId xmlns:a16="http://schemas.microsoft.com/office/drawing/2014/main" val="642886658"/>
                  </a:ext>
                </a:extLst>
              </a:tr>
              <a:tr h="1371600">
                <a:tc>
                  <a:txBody>
                    <a:bodyPr/>
                    <a:lstStyle/>
                    <a:p>
                      <a:pPr marL="0" marR="0">
                        <a:spcBef>
                          <a:spcPts val="200"/>
                        </a:spcBef>
                        <a:spcAft>
                          <a:spcPts val="600"/>
                        </a:spcAft>
                      </a:pPr>
                      <a:r>
                        <a:rPr lang="en-US" sz="1700" dirty="0">
                          <a:effectLst/>
                        </a:rPr>
                        <a:t>Potential Solution/s</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200"/>
                        </a:spcBef>
                        <a:spcAft>
                          <a:spcPts val="600"/>
                        </a:spcAft>
                      </a:pPr>
                      <a:r>
                        <a:rPr lang="en-US" sz="1700" dirty="0">
                          <a:effectLst/>
                        </a:rPr>
                        <a:t>Using research to demonstrate effectiveness of culturally-responsive curriculum and instruction to policymakers and stakeholders, offer incentives to recruit diverse educators into EPP programs and the profession</a:t>
                      </a:r>
                      <a:endParaRPr lang="en-US" sz="1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6902324"/>
                  </a:ext>
                </a:extLst>
              </a:tr>
            </a:tbl>
          </a:graphicData>
        </a:graphic>
      </p:graphicFrame>
    </p:spTree>
    <p:extLst>
      <p:ext uri="{BB962C8B-B14F-4D97-AF65-F5344CB8AC3E}">
        <p14:creationId xmlns:p14="http://schemas.microsoft.com/office/powerpoint/2010/main" val="10214531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A48B-0C74-52A7-F2C4-117D26EFEBF3}"/>
              </a:ext>
            </a:extLst>
          </p:cNvPr>
          <p:cNvSpPr>
            <a:spLocks noGrp="1"/>
          </p:cNvSpPr>
          <p:nvPr>
            <p:ph type="title"/>
          </p:nvPr>
        </p:nvSpPr>
        <p:spPr/>
        <p:txBody>
          <a:bodyPr/>
          <a:lstStyle/>
          <a:p>
            <a:r>
              <a:rPr lang="en-US" dirty="0"/>
              <a:t>Reflections</a:t>
            </a:r>
          </a:p>
        </p:txBody>
      </p:sp>
      <p:sp>
        <p:nvSpPr>
          <p:cNvPr id="3" name="Content Placeholder 2">
            <a:extLst>
              <a:ext uri="{FF2B5EF4-FFF2-40B4-BE49-F238E27FC236}">
                <a16:creationId xmlns:a16="http://schemas.microsoft.com/office/drawing/2014/main" id="{3E5F7772-3073-E90E-301D-8A271CE1748B}"/>
              </a:ext>
            </a:extLst>
          </p:cNvPr>
          <p:cNvSpPr>
            <a:spLocks noGrp="1"/>
          </p:cNvSpPr>
          <p:nvPr>
            <p:ph sz="quarter" idx="14"/>
          </p:nvPr>
        </p:nvSpPr>
        <p:spPr>
          <a:xfrm>
            <a:off x="479425" y="1527605"/>
            <a:ext cx="5616575" cy="4053092"/>
          </a:xfrm>
        </p:spPr>
        <p:txBody>
          <a:bodyPr/>
          <a:lstStyle/>
          <a:p>
            <a:r>
              <a:rPr lang="en-US" dirty="0"/>
              <a:t>What trends or patterns do you see in your root causes?</a:t>
            </a:r>
          </a:p>
          <a:p>
            <a:r>
              <a:rPr lang="en-US" dirty="0"/>
              <a:t>Where along the Talent Development Framework continuum (e.g., attract, prepare, or retain) do your root causes fall?</a:t>
            </a:r>
          </a:p>
        </p:txBody>
      </p:sp>
      <p:sp>
        <p:nvSpPr>
          <p:cNvPr id="4" name="Slide Number Placeholder 3">
            <a:extLst>
              <a:ext uri="{FF2B5EF4-FFF2-40B4-BE49-F238E27FC236}">
                <a16:creationId xmlns:a16="http://schemas.microsoft.com/office/drawing/2014/main" id="{432C0A8A-629C-143F-CDFC-01773D859D45}"/>
              </a:ext>
            </a:extLst>
          </p:cNvPr>
          <p:cNvSpPr>
            <a:spLocks noGrp="1"/>
          </p:cNvSpPr>
          <p:nvPr>
            <p:ph type="sldNum" sz="quarter" idx="7"/>
          </p:nvPr>
        </p:nvSpPr>
        <p:spPr/>
        <p:txBody>
          <a:bodyPr/>
          <a:lstStyle/>
          <a:p>
            <a:fld id="{B6F15528-21DE-4FAA-801E-634DDDAF4B2B}" type="slidenum">
              <a:rPr lang="en-US" smtClean="0"/>
              <a:pPr/>
              <a:t>91</a:t>
            </a:fld>
            <a:endParaRPr lang="en-US" dirty="0"/>
          </a:p>
        </p:txBody>
      </p:sp>
      <p:pic>
        <p:nvPicPr>
          <p:cNvPr id="1028" name="Picture 4" descr="TDF">
            <a:extLst>
              <a:ext uri="{FF2B5EF4-FFF2-40B4-BE49-F238E27FC236}">
                <a16:creationId xmlns:a16="http://schemas.microsoft.com/office/drawing/2014/main" id="{9ADD532E-72E5-BE48-8EB4-59B632480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4074" y="849390"/>
            <a:ext cx="4316186" cy="43161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1B8701-41C3-8103-48CB-6F9BBEEDBCB9}"/>
              </a:ext>
            </a:extLst>
          </p:cNvPr>
          <p:cNvSpPr txBox="1"/>
          <p:nvPr/>
        </p:nvSpPr>
        <p:spPr>
          <a:xfrm>
            <a:off x="7186588" y="5303698"/>
            <a:ext cx="3271157" cy="276999"/>
          </a:xfrm>
          <a:prstGeom prst="rect">
            <a:avLst/>
          </a:prstGeom>
          <a:noFill/>
        </p:spPr>
        <p:txBody>
          <a:bodyPr wrap="square" rtlCol="0">
            <a:spAutoFit/>
          </a:bodyPr>
          <a:lstStyle/>
          <a:p>
            <a:pPr algn="ctr"/>
            <a:r>
              <a:rPr lang="en-US" sz="1200" dirty="0"/>
              <a:t>(Center on Great Teachers and Leaders, 2020)</a:t>
            </a:r>
          </a:p>
        </p:txBody>
      </p:sp>
    </p:spTree>
    <p:extLst>
      <p:ext uri="{BB962C8B-B14F-4D97-AF65-F5344CB8AC3E}">
        <p14:creationId xmlns:p14="http://schemas.microsoft.com/office/powerpoint/2010/main" val="662695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F39E27-B16F-43E6-AE01-CD3C1A983D38}"/>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B9F197AB-E308-46CA-B644-5AF4D016FA54}"/>
              </a:ext>
            </a:extLst>
          </p:cNvPr>
          <p:cNvSpPr>
            <a:spLocks noGrp="1"/>
          </p:cNvSpPr>
          <p:nvPr>
            <p:ph type="title"/>
          </p:nvPr>
        </p:nvSpPr>
        <p:spPr/>
        <p:txBody>
          <a:bodyPr/>
          <a:lstStyle/>
          <a:p>
            <a:r>
              <a:rPr lang="en-US" dirty="0"/>
              <a:t>Next Steps</a:t>
            </a:r>
          </a:p>
        </p:txBody>
      </p:sp>
      <p:sp>
        <p:nvSpPr>
          <p:cNvPr id="4" name="Slide Number Placeholder 3">
            <a:extLst>
              <a:ext uri="{FF2B5EF4-FFF2-40B4-BE49-F238E27FC236}">
                <a16:creationId xmlns:a16="http://schemas.microsoft.com/office/drawing/2014/main" id="{7858647E-54ED-4408-B4C3-D588AA4B0C6F}"/>
              </a:ext>
            </a:extLst>
          </p:cNvPr>
          <p:cNvSpPr>
            <a:spLocks noGrp="1"/>
          </p:cNvSpPr>
          <p:nvPr>
            <p:ph type="sldNum" sz="quarter" idx="7"/>
          </p:nvPr>
        </p:nvSpPr>
        <p:spPr/>
        <p:txBody>
          <a:bodyPr/>
          <a:lstStyle/>
          <a:p>
            <a:fld id="{B6F15528-21DE-4FAA-801E-634DDDAF4B2B}" type="slidenum">
              <a:rPr lang="en-US" smtClean="0"/>
              <a:pPr/>
              <a:t>92</a:t>
            </a:fld>
            <a:endParaRPr lang="en-US" dirty="0"/>
          </a:p>
        </p:txBody>
      </p:sp>
    </p:spTree>
    <p:extLst>
      <p:ext uri="{BB962C8B-B14F-4D97-AF65-F5344CB8AC3E}">
        <p14:creationId xmlns:p14="http://schemas.microsoft.com/office/powerpoint/2010/main" val="4114706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5375-8D4C-1609-41BC-933486FF1A59}"/>
              </a:ext>
            </a:extLst>
          </p:cNvPr>
          <p:cNvSpPr>
            <a:spLocks noGrp="1"/>
          </p:cNvSpPr>
          <p:nvPr>
            <p:ph type="title"/>
          </p:nvPr>
        </p:nvSpPr>
        <p:spPr/>
        <p:txBody>
          <a:bodyPr anchor="ctr">
            <a:normAutofit fontScale="90000"/>
          </a:bodyPr>
          <a:lstStyle/>
          <a:p>
            <a:r>
              <a:rPr lang="en-US" dirty="0"/>
              <a:t>Strengthening the Colorado Educator Workforce Pipeline Modules</a:t>
            </a:r>
          </a:p>
        </p:txBody>
      </p:sp>
      <p:sp>
        <p:nvSpPr>
          <p:cNvPr id="4" name="Slide Number Placeholder 3">
            <a:extLst>
              <a:ext uri="{FF2B5EF4-FFF2-40B4-BE49-F238E27FC236}">
                <a16:creationId xmlns:a16="http://schemas.microsoft.com/office/drawing/2014/main" id="{6BB6EDA9-85EC-CB96-FC97-35DA3956F502}"/>
              </a:ext>
            </a:extLst>
          </p:cNvPr>
          <p:cNvSpPr>
            <a:spLocks noGrp="1"/>
          </p:cNvSpPr>
          <p:nvPr>
            <p:ph type="sldNum" sz="quarter" idx="7"/>
          </p:nvPr>
        </p:nvSpPr>
        <p:spPr/>
        <p:txBody>
          <a:bodyPr anchor="b">
            <a:normAutofit/>
          </a:bodyPr>
          <a:lstStyle/>
          <a:p>
            <a:pPr>
              <a:spcAft>
                <a:spcPts val="600"/>
              </a:spcAft>
            </a:pPr>
            <a:fld id="{B6F15528-21DE-4FAA-801E-634DDDAF4B2B}" type="slidenum">
              <a:rPr lang="en-US" smtClean="0"/>
              <a:pPr>
                <a:spcAft>
                  <a:spcPts val="600"/>
                </a:spcAft>
              </a:pPr>
              <a:t>93</a:t>
            </a:fld>
            <a:endParaRPr lang="en-US" dirty="0"/>
          </a:p>
        </p:txBody>
      </p:sp>
      <p:graphicFrame>
        <p:nvGraphicFramePr>
          <p:cNvPr id="7" name="Content Placeholder 2" descr="Module 1: Landscape Analysis; Module 2: Data Analysis; Module 3: Root Cause Analysis; Module 4: Select Strategies; Module 5: Action Planning">
            <a:extLst>
              <a:ext uri="{FF2B5EF4-FFF2-40B4-BE49-F238E27FC236}">
                <a16:creationId xmlns:a16="http://schemas.microsoft.com/office/drawing/2014/main" id="{60DED564-29FE-4AB1-A558-B5C91BC4C071}"/>
              </a:ext>
            </a:extLst>
          </p:cNvPr>
          <p:cNvGraphicFramePr>
            <a:graphicFrameLocks/>
          </p:cNvGraphicFramePr>
          <p:nvPr>
            <p:extLst>
              <p:ext uri="{D42A27DB-BD31-4B8C-83A1-F6EECF244321}">
                <p14:modId xmlns:p14="http://schemas.microsoft.com/office/powerpoint/2010/main" val="220292581"/>
              </p:ext>
            </p:extLst>
          </p:nvPr>
        </p:nvGraphicFramePr>
        <p:xfrm>
          <a:off x="1469355" y="1527175"/>
          <a:ext cx="7596792" cy="405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7757AFD9-D9DB-4EDA-B391-E18B2CE595EB}"/>
              </a:ext>
              <a:ext uri="{C183D7F6-B498-43B3-948B-1728B52AA6E4}">
                <adec:decorative xmlns:adec="http://schemas.microsoft.com/office/drawing/2017/decorative" val="1"/>
              </a:ext>
            </a:extLst>
          </p:cNvPr>
          <p:cNvSpPr/>
          <p:nvPr/>
        </p:nvSpPr>
        <p:spPr>
          <a:xfrm>
            <a:off x="630794" y="4155995"/>
            <a:ext cx="687919" cy="4129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283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A29495B-4BF5-4583-BC21-CA65F12DD137}"/>
              </a:ext>
            </a:extLst>
          </p:cNvPr>
          <p:cNvSpPr>
            <a:spLocks noGrp="1"/>
          </p:cNvSpPr>
          <p:nvPr>
            <p:ph type="title"/>
          </p:nvPr>
        </p:nvSpPr>
        <p:spPr/>
        <p:txBody>
          <a:bodyPr/>
          <a:lstStyle/>
          <a:p>
            <a:r>
              <a:rPr lang="en-US" dirty="0"/>
              <a:t>References</a:t>
            </a:r>
          </a:p>
        </p:txBody>
      </p:sp>
      <p:sp>
        <p:nvSpPr>
          <p:cNvPr id="13" name="Slide Number Placeholder 12">
            <a:extLst>
              <a:ext uri="{FF2B5EF4-FFF2-40B4-BE49-F238E27FC236}">
                <a16:creationId xmlns:a16="http://schemas.microsoft.com/office/drawing/2014/main" id="{5F70CCD7-FB71-4B60-A3C2-832685AEE814}"/>
              </a:ext>
            </a:extLst>
          </p:cNvPr>
          <p:cNvSpPr>
            <a:spLocks noGrp="1"/>
          </p:cNvSpPr>
          <p:nvPr>
            <p:ph type="sldNum" sz="quarter" idx="7"/>
          </p:nvPr>
        </p:nvSpPr>
        <p:spPr/>
        <p:txBody>
          <a:bodyPr/>
          <a:lstStyle/>
          <a:p>
            <a:fld id="{BA8CF1B3-96A0-D24B-B5C9-B5B93FF4523E}" type="slidenum">
              <a:rPr lang="en-US" smtClean="0"/>
              <a:pPr/>
              <a:t>94</a:t>
            </a:fld>
            <a:endParaRPr lang="en-US" dirty="0"/>
          </a:p>
        </p:txBody>
      </p:sp>
      <p:sp>
        <p:nvSpPr>
          <p:cNvPr id="15" name="Content Placeholder 14">
            <a:extLst>
              <a:ext uri="{FF2B5EF4-FFF2-40B4-BE49-F238E27FC236}">
                <a16:creationId xmlns:a16="http://schemas.microsoft.com/office/drawing/2014/main" id="{89844932-585A-4D1A-8885-4E1758CEDDCB}"/>
              </a:ext>
            </a:extLst>
          </p:cNvPr>
          <p:cNvSpPr>
            <a:spLocks noGrp="1"/>
          </p:cNvSpPr>
          <p:nvPr>
            <p:ph sz="quarter" idx="13"/>
          </p:nvPr>
        </p:nvSpPr>
        <p:spPr>
          <a:xfrm>
            <a:off x="479424" y="1527605"/>
            <a:ext cx="9453715" cy="4053092"/>
          </a:xfrm>
        </p:spPr>
        <p:txBody>
          <a:bodyPr>
            <a:noAutofit/>
          </a:bodyPr>
          <a:lstStyle/>
          <a:p>
            <a:pPr marL="457200" indent="-457200">
              <a:spcAft>
                <a:spcPts val="2400"/>
              </a:spcAft>
              <a:buNone/>
            </a:pPr>
            <a:r>
              <a:rPr lang="en-US" sz="1800" dirty="0"/>
              <a:t>Center on Great Teachers and Leaders. (2020). </a:t>
            </a:r>
            <a:r>
              <a:rPr lang="en-US" sz="1800" i="1" dirty="0"/>
              <a:t>Talent development framework: Improving access to excellent educators for all students.</a:t>
            </a:r>
            <a:r>
              <a:rPr lang="en-US" sz="1800" dirty="0"/>
              <a:t> American Institutes for Research.</a:t>
            </a:r>
            <a:r>
              <a:rPr lang="en-US" sz="1800" i="1" dirty="0"/>
              <a:t> </a:t>
            </a:r>
            <a:r>
              <a:rPr lang="en-US" sz="1800" dirty="0">
                <a:hlinkClick r:id="rId3"/>
              </a:rPr>
              <a:t>https://gtlcenter.org/sites/default/files/Talent_Dev_Framework_06_16_20.pdf</a:t>
            </a:r>
            <a:r>
              <a:rPr lang="en-US" sz="1800" dirty="0"/>
              <a:t> </a:t>
            </a:r>
          </a:p>
          <a:p>
            <a:pPr marL="457200" indent="-457200">
              <a:spcAft>
                <a:spcPts val="2400"/>
              </a:spcAft>
              <a:buNone/>
            </a:pPr>
            <a:r>
              <a:rPr lang="en-US" sz="1800" dirty="0"/>
              <a:t>Center on Great Teachers and Leaders. (2017). </a:t>
            </a:r>
            <a:r>
              <a:rPr lang="en-US" sz="1800" i="1" dirty="0"/>
              <a:t>Moving toward equity root-cause analysis workbook: A guide for state education agencies</a:t>
            </a:r>
            <a:r>
              <a:rPr lang="en-US" sz="1800" dirty="0"/>
              <a:t>. American Institutes for Research. </a:t>
            </a:r>
            <a:r>
              <a:rPr lang="en-US" sz="1800" dirty="0">
                <a:hlinkClick r:id="rId4"/>
              </a:rPr>
              <a:t>https://gtlcenter.org/sites/default/files/GTL_Root-CauseAnalysisWorkbook-ed.docx</a:t>
            </a:r>
            <a:endParaRPr lang="en-US" sz="1800" dirty="0"/>
          </a:p>
          <a:p>
            <a:pPr marL="457200" indent="-457200">
              <a:spcAft>
                <a:spcPts val="2400"/>
              </a:spcAft>
              <a:buNone/>
            </a:pPr>
            <a:r>
              <a:rPr lang="en-US" sz="1800" dirty="0"/>
              <a:t>Center on Great Teachers and Leaders. (2014). </a:t>
            </a:r>
            <a:r>
              <a:rPr lang="en-US" sz="1800" i="1" dirty="0"/>
              <a:t>Resource 7: Engaging stakeholders in a root-cause analysis</a:t>
            </a:r>
            <a:r>
              <a:rPr lang="en-US" sz="1800" dirty="0"/>
              <a:t>. American Institutes for Research. </a:t>
            </a:r>
            <a:r>
              <a:rPr lang="en-US" sz="1800" dirty="0">
                <a:hlinkClick r:id="rId5"/>
              </a:rPr>
              <a:t>http://www.gtlcenter.org/resource_7</a:t>
            </a:r>
            <a:endParaRPr lang="en-US" sz="1800" dirty="0"/>
          </a:p>
          <a:p>
            <a:pPr marL="457200" indent="-457200">
              <a:spcAft>
                <a:spcPts val="2400"/>
              </a:spcAft>
              <a:buNone/>
            </a:pPr>
            <a:endParaRPr lang="en-US" sz="1800" dirty="0"/>
          </a:p>
          <a:p>
            <a:pPr marL="457200" indent="-457200">
              <a:spcAft>
                <a:spcPts val="2400"/>
              </a:spcAft>
              <a:buNone/>
            </a:pPr>
            <a:endParaRPr lang="en-US" sz="1800" dirty="0"/>
          </a:p>
          <a:p>
            <a:pPr marL="457200" indent="-457200">
              <a:spcAft>
                <a:spcPts val="2400"/>
              </a:spcAft>
            </a:pPr>
            <a:endParaRPr lang="en-US" sz="1800" dirty="0"/>
          </a:p>
        </p:txBody>
      </p:sp>
    </p:spTree>
    <p:extLst>
      <p:ext uri="{BB962C8B-B14F-4D97-AF65-F5344CB8AC3E}">
        <p14:creationId xmlns:p14="http://schemas.microsoft.com/office/powerpoint/2010/main" val="34385470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7"/>
          </p:nvPr>
        </p:nvSpPr>
        <p:spPr/>
        <p:txBody>
          <a:bodyPr/>
          <a:lstStyle/>
          <a:p>
            <a:fld id="{B6F15528-21DE-4FAA-801E-634DDDAF4B2B}" type="slidenum">
              <a:rPr lang="en-US" smtClean="0"/>
              <a:pPr/>
              <a:t>95</a:t>
            </a:fld>
            <a:endParaRPr lang="en-US" dirty="0"/>
          </a:p>
        </p:txBody>
      </p:sp>
    </p:spTree>
    <p:extLst>
      <p:ext uri="{BB962C8B-B14F-4D97-AF65-F5344CB8AC3E}">
        <p14:creationId xmlns:p14="http://schemas.microsoft.com/office/powerpoint/2010/main" val="3110910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DEC836-BC51-4320-9AE6-A5274CE566D6}"/>
              </a:ext>
            </a:extLst>
          </p:cNvPr>
          <p:cNvSpPr>
            <a:spLocks noGrp="1"/>
          </p:cNvSpPr>
          <p:nvPr>
            <p:ph type="title"/>
          </p:nvPr>
        </p:nvSpPr>
        <p:spPr/>
        <p:txBody>
          <a:bodyPr/>
          <a:lstStyle/>
          <a:p>
            <a:r>
              <a:rPr lang="en-US" dirty="0">
                <a:latin typeface="Calibri"/>
                <a:cs typeface="Calibri"/>
              </a:rPr>
              <a:t>Module 4: </a:t>
            </a:r>
            <a:br>
              <a:rPr lang="en-US" dirty="0">
                <a:latin typeface="Calibri"/>
                <a:cs typeface="Calibri"/>
              </a:rPr>
            </a:br>
            <a:r>
              <a:rPr lang="en-US" dirty="0">
                <a:latin typeface="Calibri"/>
                <a:cs typeface="Calibri"/>
              </a:rPr>
              <a:t>Select Strategies</a:t>
            </a:r>
            <a:endParaRPr lang="en-US" dirty="0"/>
          </a:p>
        </p:txBody>
      </p:sp>
      <p:sp>
        <p:nvSpPr>
          <p:cNvPr id="2" name="Slide Number Placeholder 1">
            <a:extLst>
              <a:ext uri="{FF2B5EF4-FFF2-40B4-BE49-F238E27FC236}">
                <a16:creationId xmlns:a16="http://schemas.microsoft.com/office/drawing/2014/main" id="{34DB9EF8-CFF6-4723-865A-5CC4B5DD7000}"/>
              </a:ext>
            </a:extLst>
          </p:cNvPr>
          <p:cNvSpPr>
            <a:spLocks noGrp="1"/>
          </p:cNvSpPr>
          <p:nvPr>
            <p:ph type="sldNum" sz="quarter" idx="7"/>
          </p:nvPr>
        </p:nvSpPr>
        <p:spPr/>
        <p:txBody>
          <a:bodyPr/>
          <a:lstStyle/>
          <a:p>
            <a:fld id="{B6F15528-21DE-4FAA-801E-634DDDAF4B2B}" type="slidenum">
              <a:rPr lang="en-US" smtClean="0"/>
              <a:pPr/>
              <a:t>96</a:t>
            </a:fld>
            <a:endParaRPr lang="en-US" dirty="0"/>
          </a:p>
        </p:txBody>
      </p:sp>
    </p:spTree>
    <p:extLst>
      <p:ext uri="{BB962C8B-B14F-4D97-AF65-F5344CB8AC3E}">
        <p14:creationId xmlns:p14="http://schemas.microsoft.com/office/powerpoint/2010/main" val="30702353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1BBB45-4F01-467B-986D-4BDCDA33B1D6}"/>
              </a:ext>
            </a:extLst>
          </p:cNvPr>
          <p:cNvSpPr>
            <a:spLocks noGrp="1"/>
          </p:cNvSpPr>
          <p:nvPr>
            <p:ph type="body" idx="1"/>
          </p:nvPr>
        </p:nvSpPr>
        <p:spPr>
          <a:xfrm>
            <a:off x="480152" y="4093682"/>
            <a:ext cx="4307742" cy="825499"/>
          </a:xfrm>
        </p:spPr>
        <p:txBody>
          <a:bodyPr>
            <a:normAutofit/>
          </a:bodyPr>
          <a:lstStyle/>
          <a:p>
            <a:endParaRPr lang="en-US" dirty="0"/>
          </a:p>
        </p:txBody>
      </p:sp>
      <p:sp>
        <p:nvSpPr>
          <p:cNvPr id="2" name="Title 1">
            <a:extLst>
              <a:ext uri="{FF2B5EF4-FFF2-40B4-BE49-F238E27FC236}">
                <a16:creationId xmlns:a16="http://schemas.microsoft.com/office/drawing/2014/main" id="{3DC4D9F9-F2D6-4282-92E1-6649AA91A3E1}"/>
              </a:ext>
            </a:extLst>
          </p:cNvPr>
          <p:cNvSpPr>
            <a:spLocks noGrp="1"/>
          </p:cNvSpPr>
          <p:nvPr>
            <p:ph type="title"/>
          </p:nvPr>
        </p:nvSpPr>
        <p:spPr/>
        <p:txBody>
          <a:bodyPr/>
          <a:lstStyle/>
          <a:p>
            <a:r>
              <a:rPr lang="en-US" dirty="0"/>
              <a:t>Welcome and Introductions</a:t>
            </a:r>
          </a:p>
        </p:txBody>
      </p:sp>
      <p:sp>
        <p:nvSpPr>
          <p:cNvPr id="4" name="Slide Number Placeholder 3"/>
          <p:cNvSpPr>
            <a:spLocks noGrp="1"/>
          </p:cNvSpPr>
          <p:nvPr>
            <p:ph type="sldNum" sz="quarter" idx="7"/>
          </p:nvPr>
        </p:nvSpPr>
        <p:spPr/>
        <p:txBody>
          <a:bodyPr/>
          <a:lstStyle/>
          <a:p>
            <a:fld id="{B6F15528-21DE-4FAA-801E-634DDDAF4B2B}" type="slidenum">
              <a:rPr lang="en-US" smtClean="0"/>
              <a:pPr/>
              <a:t>97</a:t>
            </a:fld>
            <a:endParaRPr lang="en-US" dirty="0"/>
          </a:p>
        </p:txBody>
      </p:sp>
    </p:spTree>
    <p:extLst>
      <p:ext uri="{BB962C8B-B14F-4D97-AF65-F5344CB8AC3E}">
        <p14:creationId xmlns:p14="http://schemas.microsoft.com/office/powerpoint/2010/main" val="42943448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CE197E-E4A7-4ACB-B086-DA8F008B7801}"/>
              </a:ext>
            </a:extLst>
          </p:cNvPr>
          <p:cNvSpPr>
            <a:spLocks noGrp="1"/>
          </p:cNvSpPr>
          <p:nvPr>
            <p:ph type="title"/>
          </p:nvPr>
        </p:nvSpPr>
        <p:spPr>
          <a:xfrm>
            <a:off x="1125855" y="2976358"/>
            <a:ext cx="2986648" cy="911565"/>
          </a:xfrm>
        </p:spPr>
        <p:txBody>
          <a:bodyPr/>
          <a:lstStyle/>
          <a:p>
            <a:r>
              <a:rPr lang="en-US" sz="3500" dirty="0"/>
              <a:t>Facilitators</a:t>
            </a:r>
          </a:p>
        </p:txBody>
      </p:sp>
      <p:sp>
        <p:nvSpPr>
          <p:cNvPr id="6" name="Content Placeholder 5">
            <a:extLst>
              <a:ext uri="{FF2B5EF4-FFF2-40B4-BE49-F238E27FC236}">
                <a16:creationId xmlns:a16="http://schemas.microsoft.com/office/drawing/2014/main" id="{5F13624B-C754-44F8-BFB3-AA03417274BD}"/>
              </a:ext>
            </a:extLst>
          </p:cNvPr>
          <p:cNvSpPr>
            <a:spLocks noGrp="1"/>
          </p:cNvSpPr>
          <p:nvPr>
            <p:ph sz="quarter" idx="13"/>
          </p:nvPr>
        </p:nvSpPr>
        <p:spPr>
          <a:xfrm>
            <a:off x="6010226" y="3217544"/>
            <a:ext cx="5340081" cy="2228649"/>
          </a:xfrm>
        </p:spPr>
        <p:txBody>
          <a:bodyPr/>
          <a:lstStyle/>
          <a:p>
            <a:r>
              <a:rPr lang="en-US" dirty="0"/>
              <a:t>[Insert name(s) of facilitator(s)]</a:t>
            </a:r>
          </a:p>
        </p:txBody>
      </p:sp>
      <p:sp>
        <p:nvSpPr>
          <p:cNvPr id="4" name="Slide Number Placeholder 3">
            <a:extLst>
              <a:ext uri="{FF2B5EF4-FFF2-40B4-BE49-F238E27FC236}">
                <a16:creationId xmlns:a16="http://schemas.microsoft.com/office/drawing/2014/main" id="{75A9DE8F-1D9F-42FA-91BB-70CC74DCA641}"/>
              </a:ext>
            </a:extLst>
          </p:cNvPr>
          <p:cNvSpPr>
            <a:spLocks noGrp="1"/>
          </p:cNvSpPr>
          <p:nvPr>
            <p:ph type="sldNum" sz="quarter" idx="7"/>
          </p:nvPr>
        </p:nvSpPr>
        <p:spPr/>
        <p:txBody>
          <a:bodyPr/>
          <a:lstStyle/>
          <a:p>
            <a:fld id="{B6F15528-21DE-4FAA-801E-634DDDAF4B2B}" type="slidenum">
              <a:rPr lang="en-US" smtClean="0"/>
              <a:pPr/>
              <a:t>98</a:t>
            </a:fld>
            <a:endParaRPr lang="en-US" dirty="0"/>
          </a:p>
        </p:txBody>
      </p:sp>
    </p:spTree>
    <p:extLst>
      <p:ext uri="{BB962C8B-B14F-4D97-AF65-F5344CB8AC3E}">
        <p14:creationId xmlns:p14="http://schemas.microsoft.com/office/powerpoint/2010/main" val="25077456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2BA-01EA-4EDE-A1BF-1318570EED8F}"/>
              </a:ext>
            </a:extLst>
          </p:cNvPr>
          <p:cNvSpPr>
            <a:spLocks noGrp="1"/>
          </p:cNvSpPr>
          <p:nvPr>
            <p:ph type="title"/>
          </p:nvPr>
        </p:nvSpPr>
        <p:spPr/>
        <p:txBody>
          <a:bodyPr/>
          <a:lstStyle/>
          <a:p>
            <a:r>
              <a:rPr lang="en-US" dirty="0"/>
              <a:t>Today’s Objectives</a:t>
            </a:r>
          </a:p>
        </p:txBody>
      </p:sp>
      <p:sp>
        <p:nvSpPr>
          <p:cNvPr id="4" name="Slide Number Placeholder 3">
            <a:extLst>
              <a:ext uri="{FF2B5EF4-FFF2-40B4-BE49-F238E27FC236}">
                <a16:creationId xmlns:a16="http://schemas.microsoft.com/office/drawing/2014/main" id="{7DFB5FB9-3A37-461E-9EDF-3F38D8D8EA96}"/>
              </a:ext>
            </a:extLst>
          </p:cNvPr>
          <p:cNvSpPr>
            <a:spLocks noGrp="1"/>
          </p:cNvSpPr>
          <p:nvPr>
            <p:ph type="sldNum" sz="quarter" idx="7"/>
          </p:nvPr>
        </p:nvSpPr>
        <p:spPr/>
        <p:txBody>
          <a:bodyPr/>
          <a:lstStyle/>
          <a:p>
            <a:fld id="{B6F15528-21DE-4FAA-801E-634DDDAF4B2B}" type="slidenum">
              <a:rPr lang="en-US" smtClean="0"/>
              <a:pPr/>
              <a:t>99</a:t>
            </a:fld>
            <a:endParaRPr lang="en-US" dirty="0"/>
          </a:p>
        </p:txBody>
      </p:sp>
      <p:sp>
        <p:nvSpPr>
          <p:cNvPr id="6" name="Content Placeholder 5">
            <a:extLst>
              <a:ext uri="{FF2B5EF4-FFF2-40B4-BE49-F238E27FC236}">
                <a16:creationId xmlns:a16="http://schemas.microsoft.com/office/drawing/2014/main" id="{135C91D6-6950-4E39-AA62-4138C0C95B64}"/>
              </a:ext>
            </a:extLst>
          </p:cNvPr>
          <p:cNvSpPr>
            <a:spLocks noGrp="1"/>
          </p:cNvSpPr>
          <p:nvPr>
            <p:ph sz="quarter" idx="14"/>
          </p:nvPr>
        </p:nvSpPr>
        <p:spPr>
          <a:xfrm>
            <a:off x="4880885" y="1527605"/>
            <a:ext cx="6742364" cy="4053092"/>
          </a:xfrm>
        </p:spPr>
        <p:txBody>
          <a:bodyPr vert="horz" lIns="0" tIns="0" rIns="0" bIns="0" rtlCol="0" anchor="t">
            <a:normAutofit/>
          </a:bodyPr>
          <a:lstStyle/>
          <a:p>
            <a:pPr marL="347345" lvl="0" indent="-347345"/>
            <a:r>
              <a:rPr lang="en-US" dirty="0"/>
              <a:t>Identify the category of strategies that will address your root causes.</a:t>
            </a:r>
          </a:p>
          <a:p>
            <a:pPr marL="347345" lvl="0" indent="-347345"/>
            <a:r>
              <a:rPr lang="en-US" dirty="0">
                <a:latin typeface="Calibri"/>
                <a:ea typeface="Calibri"/>
                <a:cs typeface="Calibri"/>
              </a:rPr>
              <a:t>Explore new strategies and reflect on existing strategies.</a:t>
            </a:r>
          </a:p>
          <a:p>
            <a:pPr marL="347345" lvl="0" indent="-347345"/>
            <a:r>
              <a:rPr lang="en-US" dirty="0">
                <a:latin typeface="Calibri"/>
                <a:ea typeface="Calibri"/>
                <a:cs typeface="Calibri"/>
              </a:rPr>
              <a:t>Determine the appropriate strategy to address each root cause based on local context.</a:t>
            </a:r>
          </a:p>
        </p:txBody>
      </p:sp>
    </p:spTree>
    <p:extLst>
      <p:ext uri="{BB962C8B-B14F-4D97-AF65-F5344CB8AC3E}">
        <p14:creationId xmlns:p14="http://schemas.microsoft.com/office/powerpoint/2010/main" val="6686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CCNetwork">
      <a:dk1>
        <a:srgbClr val="346DA2"/>
      </a:dk1>
      <a:lt1>
        <a:srgbClr val="FFFFFF"/>
      </a:lt1>
      <a:dk2>
        <a:srgbClr val="2F4550"/>
      </a:dk2>
      <a:lt2>
        <a:srgbClr val="C4D7E8"/>
      </a:lt2>
      <a:accent1>
        <a:srgbClr val="346DA3"/>
      </a:accent1>
      <a:accent2>
        <a:srgbClr val="328612"/>
      </a:accent2>
      <a:accent3>
        <a:srgbClr val="9BBB59"/>
      </a:accent3>
      <a:accent4>
        <a:srgbClr val="576F7D"/>
      </a:accent4>
      <a:accent5>
        <a:srgbClr val="4690D8"/>
      </a:accent5>
      <a:accent6>
        <a:srgbClr val="000000"/>
      </a:accent6>
      <a:hlink>
        <a:srgbClr val="346DA3"/>
      </a:hlink>
      <a:folHlink>
        <a:srgbClr val="32861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26a812-6a44-4dbe-b1f6-71de8ad215b4">
      <Terms xmlns="http://schemas.microsoft.com/office/infopath/2007/PartnerControls"/>
    </lcf76f155ced4ddcb4097134ff3c332f>
    <TaxCatchAll xmlns="daeb581c-d54a-48c9-97d8-2fa666933eb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00E8A02C873347B859D169A01C0C54" ma:contentTypeVersion="16" ma:contentTypeDescription="Create a new document." ma:contentTypeScope="" ma:versionID="ec7167b957403fcbe6591380ed3be67f">
  <xsd:schema xmlns:xsd="http://www.w3.org/2001/XMLSchema" xmlns:xs="http://www.w3.org/2001/XMLSchema" xmlns:p="http://schemas.microsoft.com/office/2006/metadata/properties" xmlns:ns2="0726a812-6a44-4dbe-b1f6-71de8ad215b4" xmlns:ns3="daeb581c-d54a-48c9-97d8-2fa666933eb6" targetNamespace="http://schemas.microsoft.com/office/2006/metadata/properties" ma:root="true" ma:fieldsID="9aef4d2c33dab7f9cbbd6011a9e4726c" ns2:_="" ns3:_="">
    <xsd:import namespace="0726a812-6a44-4dbe-b1f6-71de8ad215b4"/>
    <xsd:import namespace="daeb581c-d54a-48c9-97d8-2fa666933e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6a812-6a44-4dbe-b1f6-71de8ad215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eff2b51-b25c-4544-acc4-000bb0f3d57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eb581c-d54a-48c9-97d8-2fa666933eb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9e93f98-ec07-4825-9e0f-00e585ac76f3}" ma:internalName="TaxCatchAll" ma:showField="CatchAllData" ma:web="daeb581c-d54a-48c9-97d8-2fa666933eb6">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1090C9-2C3F-4B76-9AB6-77DA74695A51}">
  <ds:schemaRefs>
    <ds:schemaRef ds:uri="http://purl.org/dc/elements/1.1/"/>
    <ds:schemaRef ds:uri="daeb581c-d54a-48c9-97d8-2fa666933eb6"/>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0726a812-6a44-4dbe-b1f6-71de8ad215b4"/>
  </ds:schemaRefs>
</ds:datastoreItem>
</file>

<file path=customXml/itemProps2.xml><?xml version="1.0" encoding="utf-8"?>
<ds:datastoreItem xmlns:ds="http://schemas.openxmlformats.org/officeDocument/2006/customXml" ds:itemID="{16C31AE0-14AF-429B-AF95-9BBB41CE6C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6a812-6a44-4dbe-b1f6-71de8ad215b4"/>
    <ds:schemaRef ds:uri="daeb581c-d54a-48c9-97d8-2fa666933e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689446-DB61-4271-A19C-8F321DA6FB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1314</TotalTime>
  <Words>13885</Words>
  <Application>Microsoft Office PowerPoint</Application>
  <PresentationFormat>Widescreen</PresentationFormat>
  <Paragraphs>977</Paragraphs>
  <Slides>133</Slides>
  <Notes>126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133</vt:i4>
      </vt:variant>
    </vt:vector>
  </HeadingPairs>
  <TitlesOfParts>
    <vt:vector size="148" baseType="lpstr">
      <vt:lpstr>Yu Mincho</vt:lpstr>
      <vt:lpstr>.Lucida Grande UI Regular</vt:lpstr>
      <vt:lpstr>Apple Symbols</vt:lpstr>
      <vt:lpstr>Arial</vt:lpstr>
      <vt:lpstr>Calibri</vt:lpstr>
      <vt:lpstr>Cambria</vt:lpstr>
      <vt:lpstr>Courier New</vt:lpstr>
      <vt:lpstr>Franklin Gothic</vt:lpstr>
      <vt:lpstr>Palatino Linotype</vt:lpstr>
      <vt:lpstr>Segoe UI</vt:lpstr>
      <vt:lpstr>Symbol</vt:lpstr>
      <vt:lpstr>System Font Regular</vt:lpstr>
      <vt:lpstr>Times New Roman</vt:lpstr>
      <vt:lpstr>Wingdings</vt:lpstr>
      <vt:lpstr>Office Theme</vt:lpstr>
      <vt:lpstr>Strengthening the Colorado Educator Workforce Pipeline</vt:lpstr>
      <vt:lpstr>Module 1:  Landscape Analysis</vt:lpstr>
      <vt:lpstr>Welcome and Introductions</vt:lpstr>
      <vt:lpstr>Facilitators</vt:lpstr>
      <vt:lpstr>Today’s Objectives</vt:lpstr>
      <vt:lpstr>Norms for Discussion</vt:lpstr>
      <vt:lpstr>Strengthening the Colorado Educator Workforce Pipeline Modules</vt:lpstr>
      <vt:lpstr>Session Materials</vt:lpstr>
      <vt:lpstr>Team Building Exercise</vt:lpstr>
      <vt:lpstr>Addressing Educator Shortages and Diversity in Colorado</vt:lpstr>
      <vt:lpstr>The Case for More Diverse Teachers</vt:lpstr>
      <vt:lpstr>Colorado Educator Shortage Context</vt:lpstr>
      <vt:lpstr>Colorado Educator Workforce Diversity Context</vt:lpstr>
      <vt:lpstr>Teacher Shortages and Teacher Diversity</vt:lpstr>
      <vt:lpstr>Shortage is a School- and Subject-Level Problem</vt:lpstr>
      <vt:lpstr>Identifying Shortage and Diversity Gaps Within the Pipeline</vt:lpstr>
      <vt:lpstr>Reflections on Your Experience</vt:lpstr>
      <vt:lpstr>Landscape Analysis</vt:lpstr>
      <vt:lpstr>Purpose of Landscape Analysis</vt:lpstr>
      <vt:lpstr>Landscape Analysis Example</vt:lpstr>
      <vt:lpstr>Activity</vt:lpstr>
      <vt:lpstr>Next Steps</vt:lpstr>
      <vt:lpstr>Strengthening the Colorado Educator Workforce Pipeline Modules</vt:lpstr>
      <vt:lpstr>References</vt:lpstr>
      <vt:lpstr>References</vt:lpstr>
      <vt:lpstr>PowerPoint Presentation</vt:lpstr>
      <vt:lpstr>Module 2:  Data Analysis</vt:lpstr>
      <vt:lpstr>Respond in the Chat/Poll</vt:lpstr>
      <vt:lpstr>Welcome and Introductions</vt:lpstr>
      <vt:lpstr>Facilitators</vt:lpstr>
      <vt:lpstr>Today’s Agenda</vt:lpstr>
      <vt:lpstr>Today’s Objectives</vt:lpstr>
      <vt:lpstr>Norms for Discussion</vt:lpstr>
      <vt:lpstr>Strengthening the Colorado Educator Workforce Pipeline Modules</vt:lpstr>
      <vt:lpstr>Session Materials</vt:lpstr>
      <vt:lpstr>Introduction to the   Colorado Educator Workforce Pipeline GIS Map</vt:lpstr>
      <vt:lpstr>Why GIS? Place Matters</vt:lpstr>
      <vt:lpstr>Geographic Information System</vt:lpstr>
      <vt:lpstr>How does GIS work?</vt:lpstr>
      <vt:lpstr>How does GIS work? </vt:lpstr>
      <vt:lpstr>Interstate 25</vt:lpstr>
      <vt:lpstr>Mesa County Valley School District 51</vt:lpstr>
      <vt:lpstr>Denver Center for International Studies at Montbello</vt:lpstr>
      <vt:lpstr>Greeley, Colorado</vt:lpstr>
      <vt:lpstr>What are our options for visualization?</vt:lpstr>
      <vt:lpstr>How It Works</vt:lpstr>
      <vt:lpstr>How It Works </vt:lpstr>
      <vt:lpstr>GIS Demonstration</vt:lpstr>
      <vt:lpstr>1. Identify Key Findings Using the GIS Map</vt:lpstr>
      <vt:lpstr>Preview the Process to Review and Interpret Data</vt:lpstr>
      <vt:lpstr>1. What is a finding?</vt:lpstr>
      <vt:lpstr>Findings Are</vt:lpstr>
      <vt:lpstr>Which is the best example of a finding?</vt:lpstr>
      <vt:lpstr>1. WHAT do the data say?</vt:lpstr>
      <vt:lpstr>How to Complete a Sticky Note</vt:lpstr>
      <vt:lpstr>Group Roles</vt:lpstr>
      <vt:lpstr>Findings Share-Out</vt:lpstr>
      <vt:lpstr>Break time, end of first session </vt:lpstr>
      <vt:lpstr>2. Develop Data Interpretations</vt:lpstr>
      <vt:lpstr>Preview the Process to Review and Interpret Data </vt:lpstr>
      <vt:lpstr>2. Data Interpretations</vt:lpstr>
      <vt:lpstr>How to Group Findings</vt:lpstr>
      <vt:lpstr>Examples of Developing Data Interpretations From Findings</vt:lpstr>
      <vt:lpstr>Group Roles </vt:lpstr>
      <vt:lpstr>3. Create Recommendations</vt:lpstr>
      <vt:lpstr>Preview the Process to Review and Interpret Data  </vt:lpstr>
      <vt:lpstr>3. Recommendations: NOW WHAT do we want to consider?</vt:lpstr>
      <vt:lpstr>How to Develop a Recommendation</vt:lpstr>
      <vt:lpstr>Capturing Recommendations</vt:lpstr>
      <vt:lpstr>Group Roles  </vt:lpstr>
      <vt:lpstr>Recommendations Share-Out</vt:lpstr>
      <vt:lpstr>References for Methodology</vt:lpstr>
      <vt:lpstr>PowerPoint Presentation</vt:lpstr>
      <vt:lpstr>Module 3:  Root Cause Analysis</vt:lpstr>
      <vt:lpstr>Welcome and Introductions</vt:lpstr>
      <vt:lpstr>Facilitators</vt:lpstr>
      <vt:lpstr>Today’s Objectives</vt:lpstr>
      <vt:lpstr>Norms for Discussion</vt:lpstr>
      <vt:lpstr>Strengthening the Colorado Educator Workforce Pipeline Modules</vt:lpstr>
      <vt:lpstr>Session Materials</vt:lpstr>
      <vt:lpstr>Review Data Analysis</vt:lpstr>
      <vt:lpstr>Review Data</vt:lpstr>
      <vt:lpstr>Root Cause Analysis</vt:lpstr>
      <vt:lpstr>Purpose of Root Cause Analysis</vt:lpstr>
      <vt:lpstr>Steps in the Process</vt:lpstr>
      <vt:lpstr>Step 1: Specify the Challenges and Craft a Problem Statement</vt:lpstr>
      <vt:lpstr>Step 1: Specify the Challenges and Craft a Problem Statement</vt:lpstr>
      <vt:lpstr>Step 2: Identify Root Causes </vt:lpstr>
      <vt:lpstr>Step 3: Categorize Root Causes</vt:lpstr>
      <vt:lpstr>Step 4: Explore Root Causes (5 Whys)</vt:lpstr>
      <vt:lpstr>Reflections</vt:lpstr>
      <vt:lpstr>Next Steps</vt:lpstr>
      <vt:lpstr>Strengthening the Colorado Educator Workforce Pipeline Modules</vt:lpstr>
      <vt:lpstr>References</vt:lpstr>
      <vt:lpstr>PowerPoint Presentation</vt:lpstr>
      <vt:lpstr>Module 4:  Select Strategies</vt:lpstr>
      <vt:lpstr>Welcome and Introductions</vt:lpstr>
      <vt:lpstr>Facilitators</vt:lpstr>
      <vt:lpstr>Today’s Objectives</vt:lpstr>
      <vt:lpstr>Norms for Discussion</vt:lpstr>
      <vt:lpstr>Strengthening the Colorado Educator Workforce Pipeline Modules</vt:lpstr>
      <vt:lpstr>Session Materials</vt:lpstr>
      <vt:lpstr>Select Strategies</vt:lpstr>
      <vt:lpstr>Reflections on Pre-Work</vt:lpstr>
      <vt:lpstr>Steps in the Process</vt:lpstr>
      <vt:lpstr>Step 1. Determine Goals for Strategies to Address Root Causes </vt:lpstr>
      <vt:lpstr>Step 2. Explore Strategies and Consider Local Context</vt:lpstr>
      <vt:lpstr>Navigating the Shortage Selection Tool</vt:lpstr>
      <vt:lpstr>Navigating the Shortage Selection Tool</vt:lpstr>
      <vt:lpstr>Navigating the Shortage Selection Tool</vt:lpstr>
      <vt:lpstr>Step 2 Example</vt:lpstr>
      <vt:lpstr>Step 3. Review Initiatives Identified During Module 1: Landscape Analysis</vt:lpstr>
      <vt:lpstr>Step 3 Example</vt:lpstr>
      <vt:lpstr>Step 4. Select Strategies</vt:lpstr>
      <vt:lpstr>Next Steps</vt:lpstr>
      <vt:lpstr>Strengthening the Colorado Educator Workforce Pipeline Modules</vt:lpstr>
      <vt:lpstr>References</vt:lpstr>
      <vt:lpstr>PowerPoint Presentation</vt:lpstr>
      <vt:lpstr>Module 5: Action Planning</vt:lpstr>
      <vt:lpstr>Welcome and Introductions</vt:lpstr>
      <vt:lpstr>Facilitators</vt:lpstr>
      <vt:lpstr>Today’s Objectives</vt:lpstr>
      <vt:lpstr>Norms for Discussion</vt:lpstr>
      <vt:lpstr>Strengthening the Colorado Educator Workforce Pipeline Modules</vt:lpstr>
      <vt:lpstr>Session Materials</vt:lpstr>
      <vt:lpstr>Action Planning</vt:lpstr>
      <vt:lpstr>Steps in the Process</vt:lpstr>
      <vt:lpstr>Step 1. Explore Tasks by Role</vt:lpstr>
      <vt:lpstr>Strategies Role Guide</vt:lpstr>
      <vt:lpstr>Step 2. Develop an Action Plan</vt:lpstr>
      <vt:lpstr>Reflection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Nier</dc:creator>
  <cp:lastModifiedBy>Natalie Nier</cp:lastModifiedBy>
  <cp:revision>83</cp:revision>
  <dcterms:created xsi:type="dcterms:W3CDTF">2019-10-16T21:49:11Z</dcterms:created>
  <dcterms:modified xsi:type="dcterms:W3CDTF">2024-09-23T16:22:04Z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2019-10-16T00:00:00Z</vt:filetime>
  </property>
  <property fmtid="{D5CDD505-2E9C-101B-9397-08002B2CF9AE}" pid="3" name="Creator">
    <vt:lpwstr>Adobe InDesign 14.0 (Macintosh)</vt:lpwstr>
  </property>
  <property fmtid="{D5CDD505-2E9C-101B-9397-08002B2CF9AE}" pid="4" name="LastSaved">
    <vt:filetime>2019-10-16T00:00:00Z</vt:filetime>
  </property>
  <property fmtid="{D5CDD505-2E9C-101B-9397-08002B2CF9AE}" pid="5" name="ContentTypeId">
    <vt:lpwstr>0x010100E600E8A02C873347B859D169A01C0C54</vt:lpwstr>
  </property>
  <property fmtid="{D5CDD505-2E9C-101B-9397-08002B2CF9AE}" pid="6" name="MediaServiceImageTags">
    <vt:lpwstr/>
  </property>
</Properties>
</file>